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 id="2147483948" r:id="rId5"/>
    <p:sldMasterId id="2147483953" r:id="rId6"/>
    <p:sldMasterId id="2147483970" r:id="rId7"/>
  </p:sldMasterIdLst>
  <p:notesMasterIdLst>
    <p:notesMasterId r:id="rId42"/>
  </p:notesMasterIdLst>
  <p:handoutMasterIdLst>
    <p:handoutMasterId r:id="rId43"/>
  </p:handoutMasterIdLst>
  <p:sldIdLst>
    <p:sldId id="426" r:id="rId8"/>
    <p:sldId id="541" r:id="rId9"/>
    <p:sldId id="605" r:id="rId10"/>
    <p:sldId id="574" r:id="rId11"/>
    <p:sldId id="576" r:id="rId12"/>
    <p:sldId id="577" r:id="rId13"/>
    <p:sldId id="578" r:id="rId14"/>
    <p:sldId id="580" r:id="rId15"/>
    <p:sldId id="596" r:id="rId16"/>
    <p:sldId id="579" r:id="rId17"/>
    <p:sldId id="582" r:id="rId18"/>
    <p:sldId id="583" r:id="rId19"/>
    <p:sldId id="584" r:id="rId20"/>
    <p:sldId id="581" r:id="rId21"/>
    <p:sldId id="586" r:id="rId22"/>
    <p:sldId id="594" r:id="rId23"/>
    <p:sldId id="597" r:id="rId24"/>
    <p:sldId id="598" r:id="rId25"/>
    <p:sldId id="587" r:id="rId26"/>
    <p:sldId id="588" r:id="rId27"/>
    <p:sldId id="602" r:id="rId28"/>
    <p:sldId id="595" r:id="rId29"/>
    <p:sldId id="589" r:id="rId30"/>
    <p:sldId id="560" r:id="rId31"/>
    <p:sldId id="592" r:id="rId32"/>
    <p:sldId id="593" r:id="rId33"/>
    <p:sldId id="590" r:id="rId34"/>
    <p:sldId id="604" r:id="rId35"/>
    <p:sldId id="572" r:id="rId36"/>
    <p:sldId id="591" r:id="rId37"/>
    <p:sldId id="603" r:id="rId38"/>
    <p:sldId id="599" r:id="rId39"/>
    <p:sldId id="600" r:id="rId40"/>
    <p:sldId id="601" r:id="rId41"/>
  </p:sldIdLst>
  <p:sldSz cx="12192000" cy="6858000"/>
  <p:notesSz cx="6797675" cy="987425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8A6B3E-570C-473D-A6E2-CDE282D9C744}">
          <p14:sldIdLst>
            <p14:sldId id="426"/>
            <p14:sldId id="541"/>
            <p14:sldId id="605"/>
            <p14:sldId id="574"/>
            <p14:sldId id="576"/>
            <p14:sldId id="577"/>
            <p14:sldId id="578"/>
            <p14:sldId id="580"/>
            <p14:sldId id="596"/>
            <p14:sldId id="579"/>
            <p14:sldId id="582"/>
            <p14:sldId id="583"/>
            <p14:sldId id="584"/>
          </p14:sldIdLst>
        </p14:section>
        <p14:section name="MAP Integration" id="{A1CAA52C-CD23-4557-A78B-C2ABE99DAA0D}">
          <p14:sldIdLst>
            <p14:sldId id="581"/>
            <p14:sldId id="586"/>
            <p14:sldId id="594"/>
            <p14:sldId id="597"/>
            <p14:sldId id="598"/>
            <p14:sldId id="587"/>
            <p14:sldId id="588"/>
            <p14:sldId id="602"/>
            <p14:sldId id="595"/>
            <p14:sldId id="589"/>
            <p14:sldId id="560"/>
            <p14:sldId id="592"/>
            <p14:sldId id="593"/>
            <p14:sldId id="590"/>
            <p14:sldId id="604"/>
            <p14:sldId id="572"/>
            <p14:sldId id="591"/>
            <p14:sldId id="603"/>
            <p14:sldId id="599"/>
            <p14:sldId id="600"/>
            <p14:sldId id="6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a Tomey" initials="ST" lastIdx="1" clrIdx="0">
    <p:extLst>
      <p:ext uri="{19B8F6BF-5375-455C-9EA6-DF929625EA0E}">
        <p15:presenceInfo xmlns:p15="http://schemas.microsoft.com/office/powerpoint/2012/main" userId="6084f9b2487af9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BA"/>
    <a:srgbClr val="002C5C"/>
    <a:srgbClr val="1B348E"/>
    <a:srgbClr val="EDC30D"/>
    <a:srgbClr val="F2F2F2"/>
    <a:srgbClr val="FAFAFA"/>
    <a:srgbClr val="0072C6"/>
    <a:srgbClr val="006DD6"/>
    <a:srgbClr val="E6E24E"/>
    <a:srgbClr val="4DA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1710" autoAdjust="0"/>
  </p:normalViewPr>
  <p:slideViewPr>
    <p:cSldViewPr>
      <p:cViewPr varScale="1">
        <p:scale>
          <a:sx n="100" d="100"/>
          <a:sy n="100" d="100"/>
        </p:scale>
        <p:origin x="2472" y="90"/>
      </p:cViewPr>
      <p:guideLst>
        <p:guide orient="horz" pos="2160"/>
        <p:guide pos="3840"/>
      </p:guideLst>
    </p:cSldViewPr>
  </p:slideViewPr>
  <p:outlineViewPr>
    <p:cViewPr>
      <p:scale>
        <a:sx n="33" d="100"/>
        <a:sy n="33" d="100"/>
      </p:scale>
      <p:origin x="0" y="2178"/>
    </p:cViewPr>
  </p:outlineViewPr>
  <p:notesTextViewPr>
    <p:cViewPr>
      <p:scale>
        <a:sx n="3" d="2"/>
        <a:sy n="3" d="2"/>
      </p:scale>
      <p:origin x="0" y="0"/>
    </p:cViewPr>
  </p:notesTextViewPr>
  <p:notesViewPr>
    <p:cSldViewPr>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30C4D748-F2C7-4C27-9B15-23BFF846CA16}" type="datetimeFigureOut">
              <a:rPr lang="en-GB" smtClean="0"/>
              <a:t>16/10/2018</a:t>
            </a:fld>
            <a:endParaRPr lang="en-GB"/>
          </a:p>
        </p:txBody>
      </p:sp>
      <p:sp>
        <p:nvSpPr>
          <p:cNvPr id="4" name="Footer Placeholder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1B220B33-9407-4E84-AD70-8C11A374B97F}" type="slidenum">
              <a:rPr lang="en-GB" smtClean="0"/>
              <a:t>‹#›</a:t>
            </a:fld>
            <a:endParaRPr lang="en-GB"/>
          </a:p>
        </p:txBody>
      </p:sp>
    </p:spTree>
    <p:extLst>
      <p:ext uri="{BB962C8B-B14F-4D97-AF65-F5344CB8AC3E}">
        <p14:creationId xmlns:p14="http://schemas.microsoft.com/office/powerpoint/2010/main" val="2431296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91A1A55E-BE38-4424-90F8-C537E38B3A5A}" type="datetimeFigureOut">
              <a:rPr lang="en-GB" smtClean="0"/>
              <a:t>16/10/2018</a:t>
            </a:fld>
            <a:endParaRPr lang="en-GB"/>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374D8C-BCFD-43F5-A7FB-AB65415F61D5}" type="slidenum">
              <a:rPr lang="en-GB" smtClean="0"/>
              <a:t>‹#›</a:t>
            </a:fld>
            <a:endParaRPr lang="en-GB"/>
          </a:p>
        </p:txBody>
      </p:sp>
    </p:spTree>
    <p:extLst>
      <p:ext uri="{BB962C8B-B14F-4D97-AF65-F5344CB8AC3E}">
        <p14:creationId xmlns:p14="http://schemas.microsoft.com/office/powerpoint/2010/main" val="180569922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509588"/>
            <a:ext cx="4530725" cy="254952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Immersion</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2C91B0-451A-4B33-8CF6-5F449C330BB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016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In simpler terms, Machine learning provides systems the ability to automatically learn and improve from experience without being explicitly programmed. It relies on underlying hypothesis of creating the model and tries to improve it by fitting more data into the model over time.</a:t>
            </a:r>
          </a:p>
          <a:p>
            <a:br>
              <a:rPr lang="en-GB" sz="1200"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3415902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In simpler terms, Machine learning provides systems the ability to automatically learn and improve from experience without being explicitly programmed. It relies on underlying hypothesis of creating the model and tries to improve it by fitting more data into the model over time.</a:t>
            </a:r>
          </a:p>
          <a:p>
            <a:br>
              <a:rPr lang="en-GB" sz="1200"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14610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In simpler terms, Machine learning provides systems the ability to automatically learn and improve from experience without being explicitly programmed. It relies on underlying hypothesis of creating the model and tries to improve it by fitting more data into the model over time.</a:t>
            </a:r>
          </a:p>
          <a:p>
            <a:br>
              <a:rPr lang="en-GB" sz="1200"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341614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14</a:t>
            </a:fld>
            <a:endParaRPr lang="en-GB"/>
          </a:p>
        </p:txBody>
      </p:sp>
    </p:spTree>
    <p:extLst>
      <p:ext uri="{BB962C8B-B14F-4D97-AF65-F5344CB8AC3E}">
        <p14:creationId xmlns:p14="http://schemas.microsoft.com/office/powerpoint/2010/main" val="382485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15</a:t>
            </a:fld>
            <a:endParaRPr lang="en-GB"/>
          </a:p>
        </p:txBody>
      </p:sp>
    </p:spTree>
    <p:extLst>
      <p:ext uri="{BB962C8B-B14F-4D97-AF65-F5344CB8AC3E}">
        <p14:creationId xmlns:p14="http://schemas.microsoft.com/office/powerpoint/2010/main" val="2468187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16</a:t>
            </a:fld>
            <a:endParaRPr lang="en-GB"/>
          </a:p>
        </p:txBody>
      </p:sp>
    </p:spTree>
    <p:extLst>
      <p:ext uri="{BB962C8B-B14F-4D97-AF65-F5344CB8AC3E}">
        <p14:creationId xmlns:p14="http://schemas.microsoft.com/office/powerpoint/2010/main" val="191503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in 1990 by Guido Van Rossum – He famously came up with the language when he had a week off over Christmas in 1989. </a:t>
            </a:r>
          </a:p>
          <a:p>
            <a:r>
              <a:rPr lang="en-GB" dirty="0"/>
              <a:t>The name comes in part from Rossum’s interest in the Monty Python. </a:t>
            </a:r>
          </a:p>
        </p:txBody>
      </p:sp>
      <p:sp>
        <p:nvSpPr>
          <p:cNvPr id="4" name="Slide Number Placeholder 3"/>
          <p:cNvSpPr>
            <a:spLocks noGrp="1"/>
          </p:cNvSpPr>
          <p:nvPr>
            <p:ph type="sldNum" sz="quarter" idx="10"/>
          </p:nvPr>
        </p:nvSpPr>
        <p:spPr/>
        <p:txBody>
          <a:bodyPr/>
          <a:lstStyle/>
          <a:p>
            <a:fld id="{FB374D8C-BCFD-43F5-A7FB-AB65415F61D5}" type="slidenum">
              <a:rPr lang="en-GB" smtClean="0"/>
              <a:t>17</a:t>
            </a:fld>
            <a:endParaRPr lang="en-GB"/>
          </a:p>
        </p:txBody>
      </p:sp>
    </p:spTree>
    <p:extLst>
      <p:ext uri="{BB962C8B-B14F-4D97-AF65-F5344CB8AC3E}">
        <p14:creationId xmlns:p14="http://schemas.microsoft.com/office/powerpoint/2010/main" val="319519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in 1990 by Guido Van Rossum – He famously came up with the language when he had a week off over Christmas in 1989. </a:t>
            </a:r>
          </a:p>
          <a:p>
            <a:r>
              <a:rPr lang="en-GB" dirty="0"/>
              <a:t>The name comes in part from Rossum’s interest in the Monty Python. </a:t>
            </a:r>
          </a:p>
        </p:txBody>
      </p:sp>
      <p:sp>
        <p:nvSpPr>
          <p:cNvPr id="4" name="Slide Number Placeholder 3"/>
          <p:cNvSpPr>
            <a:spLocks noGrp="1"/>
          </p:cNvSpPr>
          <p:nvPr>
            <p:ph type="sldNum" sz="quarter" idx="10"/>
          </p:nvPr>
        </p:nvSpPr>
        <p:spPr/>
        <p:txBody>
          <a:bodyPr/>
          <a:lstStyle/>
          <a:p>
            <a:fld id="{FB374D8C-BCFD-43F5-A7FB-AB65415F61D5}" type="slidenum">
              <a:rPr lang="en-GB" smtClean="0"/>
              <a:t>18</a:t>
            </a:fld>
            <a:endParaRPr lang="en-GB"/>
          </a:p>
        </p:txBody>
      </p:sp>
    </p:spTree>
    <p:extLst>
      <p:ext uri="{BB962C8B-B14F-4D97-AF65-F5344CB8AC3E}">
        <p14:creationId xmlns:p14="http://schemas.microsoft.com/office/powerpoint/2010/main" val="101758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in 1990 by Guido Van Rossum – He famously came up with the language when he had a week off over Christmas in 1989. </a:t>
            </a:r>
          </a:p>
          <a:p>
            <a:r>
              <a:rPr lang="en-GB" dirty="0"/>
              <a:t>The name comes in part from Rossum’s interest in the Monty Python. </a:t>
            </a:r>
          </a:p>
        </p:txBody>
      </p:sp>
      <p:sp>
        <p:nvSpPr>
          <p:cNvPr id="4" name="Slide Number Placeholder 3"/>
          <p:cNvSpPr>
            <a:spLocks noGrp="1"/>
          </p:cNvSpPr>
          <p:nvPr>
            <p:ph type="sldNum" sz="quarter" idx="10"/>
          </p:nvPr>
        </p:nvSpPr>
        <p:spPr/>
        <p:txBody>
          <a:bodyPr/>
          <a:lstStyle/>
          <a:p>
            <a:fld id="{FB374D8C-BCFD-43F5-A7FB-AB65415F61D5}" type="slidenum">
              <a:rPr lang="en-GB" smtClean="0"/>
              <a:t>19</a:t>
            </a:fld>
            <a:endParaRPr lang="en-GB"/>
          </a:p>
        </p:txBody>
      </p:sp>
    </p:spTree>
    <p:extLst>
      <p:ext uri="{BB962C8B-B14F-4D97-AF65-F5344CB8AC3E}">
        <p14:creationId xmlns:p14="http://schemas.microsoft.com/office/powerpoint/2010/main" val="2660654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20</a:t>
            </a:fld>
            <a:endParaRPr lang="en-GB"/>
          </a:p>
        </p:txBody>
      </p:sp>
    </p:spTree>
    <p:extLst>
      <p:ext uri="{BB962C8B-B14F-4D97-AF65-F5344CB8AC3E}">
        <p14:creationId xmlns:p14="http://schemas.microsoft.com/office/powerpoint/2010/main" val="400692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E84A6-5E1D-4C0C-87CE-3921CB7DD1B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72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21</a:t>
            </a:fld>
            <a:endParaRPr lang="en-GB"/>
          </a:p>
        </p:txBody>
      </p:sp>
    </p:spTree>
    <p:extLst>
      <p:ext uri="{BB962C8B-B14F-4D97-AF65-F5344CB8AC3E}">
        <p14:creationId xmlns:p14="http://schemas.microsoft.com/office/powerpoint/2010/main" val="3300892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def</a:t>
            </a:r>
            <a:r>
              <a:rPr lang="en-GB" sz="1600" b="0" i="0" kern="1200" dirty="0">
                <a:solidFill>
                  <a:schemeClr val="tx1"/>
                </a:solidFill>
                <a:effectLst/>
                <a:latin typeface="+mn-lt"/>
                <a:ea typeface="+mn-ea"/>
                <a:cs typeface="+mn-cs"/>
              </a:rPr>
              <a:t> </a:t>
            </a:r>
            <a:r>
              <a:rPr lang="en-GB" sz="1600" b="0" i="0" kern="1200" dirty="0" err="1">
                <a:solidFill>
                  <a:schemeClr val="tx1"/>
                </a:solidFill>
                <a:effectLst/>
                <a:latin typeface="+mn-lt"/>
                <a:ea typeface="+mn-ea"/>
                <a:cs typeface="+mn-cs"/>
              </a:rPr>
              <a:t>calc</a:t>
            </a:r>
            <a:r>
              <a:rPr lang="en-GB" sz="1600" b="0" i="0" kern="1200" dirty="0">
                <a:solidFill>
                  <a:schemeClr val="tx1"/>
                </a:solidFill>
                <a:effectLst/>
                <a:latin typeface="+mn-lt"/>
                <a:ea typeface="+mn-ea"/>
                <a:cs typeface="+mn-cs"/>
              </a:rPr>
              <a:t>(</a:t>
            </a:r>
            <a:r>
              <a:rPr lang="en-GB" sz="1600" b="0" i="0" kern="1200" dirty="0" err="1">
                <a:solidFill>
                  <a:schemeClr val="tx1"/>
                </a:solidFill>
                <a:effectLst/>
                <a:latin typeface="+mn-lt"/>
                <a:ea typeface="+mn-ea"/>
                <a:cs typeface="+mn-cs"/>
              </a:rPr>
              <a:t>a,b</a:t>
            </a:r>
            <a:r>
              <a:rPr lang="en-GB" sz="1600" b="0" i="0" kern="1200" dirty="0">
                <a:solidFill>
                  <a:schemeClr val="tx1"/>
                </a:solidFill>
                <a:effectLst/>
                <a:latin typeface="+mn-lt"/>
                <a:ea typeface="+mn-ea"/>
                <a:cs typeface="+mn-cs"/>
              </a:rPr>
              <a:t>): </a:t>
            </a:r>
          </a:p>
          <a:p>
            <a:r>
              <a:rPr lang="en-GB" sz="1600" b="1" i="0" kern="1200" dirty="0">
                <a:solidFill>
                  <a:schemeClr val="tx1"/>
                </a:solidFill>
                <a:effectLst/>
                <a:latin typeface="+mn-lt"/>
                <a:ea typeface="+mn-ea"/>
                <a:cs typeface="+mn-cs"/>
              </a:rPr>
              <a:t>      return</a:t>
            </a:r>
            <a:r>
              <a:rPr lang="en-GB" sz="1600" b="0" i="0" kern="1200" dirty="0">
                <a:solidFill>
                  <a:schemeClr val="tx1"/>
                </a:solidFill>
                <a:effectLst/>
                <a:latin typeface="+mn-lt"/>
                <a:ea typeface="+mn-ea"/>
                <a:cs typeface="+mn-cs"/>
              </a:rPr>
              <a:t> </a:t>
            </a:r>
            <a:r>
              <a:rPr lang="en-GB" sz="1600" b="0" i="0" kern="1200" dirty="0" err="1">
                <a:solidFill>
                  <a:schemeClr val="tx1"/>
                </a:solidFill>
                <a:effectLst/>
                <a:latin typeface="+mn-lt"/>
                <a:ea typeface="+mn-ea"/>
                <a:cs typeface="+mn-cs"/>
              </a:rPr>
              <a:t>a+b</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r>
              <a:rPr lang="en-GB" sz="1600" b="0" i="0" kern="1200" dirty="0" err="1">
                <a:solidFill>
                  <a:schemeClr val="tx1"/>
                </a:solidFill>
                <a:effectLst/>
                <a:latin typeface="+mn-lt"/>
                <a:ea typeface="+mn-ea"/>
                <a:cs typeface="+mn-cs"/>
              </a:rPr>
              <a:t>calc</a:t>
            </a:r>
            <a:r>
              <a:rPr lang="en-GB" sz="1600" b="0" i="0" kern="1200" dirty="0">
                <a:solidFill>
                  <a:schemeClr val="tx1"/>
                </a:solidFill>
                <a:effectLst/>
                <a:latin typeface="+mn-lt"/>
                <a:ea typeface="+mn-ea"/>
                <a:cs typeface="+mn-cs"/>
              </a:rPr>
              <a:t>(1,2) → will </a:t>
            </a:r>
            <a:r>
              <a:rPr lang="en-GB" sz="1600" b="1" i="0" kern="1200" dirty="0">
                <a:solidFill>
                  <a:schemeClr val="tx1"/>
                </a:solidFill>
                <a:effectLst/>
                <a:latin typeface="+mn-lt"/>
                <a:ea typeface="+mn-ea"/>
                <a:cs typeface="+mn-cs"/>
              </a:rPr>
              <a:t>return</a:t>
            </a:r>
            <a:r>
              <a:rPr lang="en-GB" sz="1600" b="0" i="0" kern="1200" dirty="0">
                <a:solidFill>
                  <a:schemeClr val="tx1"/>
                </a:solidFill>
                <a:effectLst/>
                <a:latin typeface="+mn-lt"/>
                <a:ea typeface="+mn-ea"/>
                <a:cs typeface="+mn-cs"/>
              </a:rPr>
              <a:t> 1+2 = 3 </a:t>
            </a:r>
          </a:p>
          <a:p>
            <a:r>
              <a:rPr lang="en-GB" sz="1600" b="0" i="0" kern="1200" dirty="0" err="1">
                <a:solidFill>
                  <a:schemeClr val="tx1"/>
                </a:solidFill>
                <a:effectLst/>
                <a:latin typeface="+mn-lt"/>
                <a:ea typeface="+mn-ea"/>
                <a:cs typeface="+mn-cs"/>
              </a:rPr>
              <a:t>calc</a:t>
            </a:r>
            <a:r>
              <a:rPr lang="en-GB" sz="1600" b="0" i="0" kern="1200" dirty="0">
                <a:solidFill>
                  <a:schemeClr val="tx1"/>
                </a:solidFill>
                <a:effectLst/>
                <a:latin typeface="+mn-lt"/>
                <a:ea typeface="+mn-ea"/>
                <a:cs typeface="+mn-cs"/>
              </a:rPr>
              <a:t>('</a:t>
            </a:r>
            <a:r>
              <a:rPr lang="en-GB" sz="1600" b="0" i="0" kern="1200" dirty="0" err="1">
                <a:solidFill>
                  <a:schemeClr val="tx1"/>
                </a:solidFill>
                <a:effectLst/>
                <a:latin typeface="+mn-lt"/>
                <a:ea typeface="+mn-ea"/>
                <a:cs typeface="+mn-cs"/>
              </a:rPr>
              <a:t>hello','world</a:t>
            </a:r>
            <a:r>
              <a:rPr lang="en-GB" sz="1600" b="0" i="0" kern="1200" dirty="0">
                <a:solidFill>
                  <a:schemeClr val="tx1"/>
                </a:solidFill>
                <a:effectLst/>
                <a:latin typeface="+mn-lt"/>
                <a:ea typeface="+mn-ea"/>
                <a:cs typeface="+mn-cs"/>
              </a:rPr>
              <a:t>') --&gt; will </a:t>
            </a:r>
            <a:r>
              <a:rPr lang="en-GB" sz="1600" b="1" i="0" kern="1200" dirty="0">
                <a:solidFill>
                  <a:schemeClr val="tx1"/>
                </a:solidFill>
                <a:effectLst/>
                <a:latin typeface="+mn-lt"/>
                <a:ea typeface="+mn-ea"/>
                <a:cs typeface="+mn-cs"/>
              </a:rPr>
              <a:t>return</a:t>
            </a:r>
            <a:r>
              <a:rPr lang="en-GB" sz="1600" b="0" i="0" kern="1200" dirty="0">
                <a:solidFill>
                  <a:schemeClr val="tx1"/>
                </a:solidFill>
                <a:effectLst/>
                <a:latin typeface="+mn-lt"/>
                <a:ea typeface="+mn-ea"/>
                <a:cs typeface="+mn-cs"/>
              </a:rPr>
              <a:t> hello world</a:t>
            </a:r>
          </a:p>
          <a:p>
            <a:r>
              <a:rPr lang="en-GB" sz="1600" b="0" i="0" kern="1200" dirty="0" err="1">
                <a:solidFill>
                  <a:schemeClr val="tx1"/>
                </a:solidFill>
                <a:effectLst/>
                <a:latin typeface="+mn-lt"/>
                <a:ea typeface="+mn-ea"/>
                <a:cs typeface="+mn-cs"/>
              </a:rPr>
              <a:t>calc</a:t>
            </a:r>
            <a:r>
              <a:rPr lang="en-GB" sz="1600" b="0" i="0" kern="1200" dirty="0">
                <a:solidFill>
                  <a:schemeClr val="tx1"/>
                </a:solidFill>
                <a:effectLst/>
                <a:latin typeface="+mn-lt"/>
                <a:ea typeface="+mn-ea"/>
                <a:cs typeface="+mn-cs"/>
              </a:rPr>
              <a:t>([1],[2]) --&gt; will </a:t>
            </a:r>
            <a:r>
              <a:rPr lang="en-GB" sz="1600" b="1" i="0" kern="1200" dirty="0">
                <a:solidFill>
                  <a:schemeClr val="tx1"/>
                </a:solidFill>
                <a:effectLst/>
                <a:latin typeface="+mn-lt"/>
                <a:ea typeface="+mn-ea"/>
                <a:cs typeface="+mn-cs"/>
              </a:rPr>
              <a:t>return</a:t>
            </a:r>
            <a:r>
              <a:rPr lang="en-GB" sz="1600" b="0" i="0" kern="1200" dirty="0">
                <a:solidFill>
                  <a:schemeClr val="tx1"/>
                </a:solidFill>
                <a:effectLst/>
                <a:latin typeface="+mn-lt"/>
                <a:ea typeface="+mn-ea"/>
                <a:cs typeface="+mn-cs"/>
              </a:rPr>
              <a:t> [1,2]</a:t>
            </a:r>
          </a:p>
          <a:p>
            <a:endParaRPr lang="en-GB" dirty="0"/>
          </a:p>
        </p:txBody>
      </p:sp>
      <p:sp>
        <p:nvSpPr>
          <p:cNvPr id="4" name="Slide Number Placeholder 3"/>
          <p:cNvSpPr>
            <a:spLocks noGrp="1"/>
          </p:cNvSpPr>
          <p:nvPr>
            <p:ph type="sldNum" sz="quarter" idx="10"/>
          </p:nvPr>
        </p:nvSpPr>
        <p:spPr/>
        <p:txBody>
          <a:bodyPr/>
          <a:lstStyle/>
          <a:p>
            <a:fld id="{FB374D8C-BCFD-43F5-A7FB-AB65415F61D5}" type="slidenum">
              <a:rPr lang="en-GB" smtClean="0"/>
              <a:t>22</a:t>
            </a:fld>
            <a:endParaRPr lang="en-GB"/>
          </a:p>
        </p:txBody>
      </p:sp>
    </p:spTree>
    <p:extLst>
      <p:ext uri="{BB962C8B-B14F-4D97-AF65-F5344CB8AC3E}">
        <p14:creationId xmlns:p14="http://schemas.microsoft.com/office/powerpoint/2010/main" val="1352721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23</a:t>
            </a:fld>
            <a:endParaRPr lang="en-GB"/>
          </a:p>
        </p:txBody>
      </p:sp>
    </p:spTree>
    <p:extLst>
      <p:ext uri="{BB962C8B-B14F-4D97-AF65-F5344CB8AC3E}">
        <p14:creationId xmlns:p14="http://schemas.microsoft.com/office/powerpoint/2010/main" val="757617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24</a:t>
            </a:fld>
            <a:endParaRPr lang="en-GB"/>
          </a:p>
        </p:txBody>
      </p:sp>
    </p:spTree>
    <p:extLst>
      <p:ext uri="{BB962C8B-B14F-4D97-AF65-F5344CB8AC3E}">
        <p14:creationId xmlns:p14="http://schemas.microsoft.com/office/powerpoint/2010/main" val="188368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in 1990 by Guido Van Rossum – He famously came up with the language when he had a week off over Christmas in 1989. </a:t>
            </a:r>
          </a:p>
          <a:p>
            <a:r>
              <a:rPr lang="en-GB" dirty="0"/>
              <a:t>The name comes in part from Rossum’s interest in the Monty Python. </a:t>
            </a:r>
          </a:p>
        </p:txBody>
      </p:sp>
      <p:sp>
        <p:nvSpPr>
          <p:cNvPr id="4" name="Slide Number Placeholder 3"/>
          <p:cNvSpPr>
            <a:spLocks noGrp="1"/>
          </p:cNvSpPr>
          <p:nvPr>
            <p:ph type="sldNum" sz="quarter" idx="10"/>
          </p:nvPr>
        </p:nvSpPr>
        <p:spPr/>
        <p:txBody>
          <a:bodyPr/>
          <a:lstStyle/>
          <a:p>
            <a:fld id="{FB374D8C-BCFD-43F5-A7FB-AB65415F61D5}" type="slidenum">
              <a:rPr lang="en-GB" smtClean="0"/>
              <a:t>25</a:t>
            </a:fld>
            <a:endParaRPr lang="en-GB"/>
          </a:p>
        </p:txBody>
      </p:sp>
    </p:spTree>
    <p:extLst>
      <p:ext uri="{BB962C8B-B14F-4D97-AF65-F5344CB8AC3E}">
        <p14:creationId xmlns:p14="http://schemas.microsoft.com/office/powerpoint/2010/main" val="2276433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26</a:t>
            </a:fld>
            <a:endParaRPr lang="en-GB"/>
          </a:p>
        </p:txBody>
      </p:sp>
    </p:spTree>
    <p:extLst>
      <p:ext uri="{BB962C8B-B14F-4D97-AF65-F5344CB8AC3E}">
        <p14:creationId xmlns:p14="http://schemas.microsoft.com/office/powerpoint/2010/main" val="1385001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27</a:t>
            </a:fld>
            <a:endParaRPr lang="en-GB"/>
          </a:p>
        </p:txBody>
      </p:sp>
    </p:spTree>
    <p:extLst>
      <p:ext uri="{BB962C8B-B14F-4D97-AF65-F5344CB8AC3E}">
        <p14:creationId xmlns:p14="http://schemas.microsoft.com/office/powerpoint/2010/main" val="2141071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tokenization stemming lemmatization</a:t>
            </a:r>
          </a:p>
          <a:p>
            <a:endParaRPr lang="en-GB" dirty="0"/>
          </a:p>
          <a:p>
            <a:r>
              <a:rPr lang="en-GB" dirty="0"/>
              <a:t>Document comparison </a:t>
            </a:r>
          </a:p>
          <a:p>
            <a:r>
              <a:rPr lang="en-GB" dirty="0"/>
              <a:t>Sentiment analysis</a:t>
            </a:r>
          </a:p>
          <a:p>
            <a:r>
              <a:rPr lang="en-GB" dirty="0"/>
              <a:t>Classification </a:t>
            </a:r>
          </a:p>
          <a:p>
            <a:r>
              <a:rPr lang="en-GB" dirty="0"/>
              <a:t>Named entity recognition – find additional parties involved. </a:t>
            </a:r>
          </a:p>
        </p:txBody>
      </p:sp>
      <p:sp>
        <p:nvSpPr>
          <p:cNvPr id="4" name="Slide Number Placeholder 3"/>
          <p:cNvSpPr>
            <a:spLocks noGrp="1"/>
          </p:cNvSpPr>
          <p:nvPr>
            <p:ph type="sldNum" sz="quarter" idx="10"/>
          </p:nvPr>
        </p:nvSpPr>
        <p:spPr/>
        <p:txBody>
          <a:bodyPr/>
          <a:lstStyle/>
          <a:p>
            <a:fld id="{FB374D8C-BCFD-43F5-A7FB-AB65415F61D5}" type="slidenum">
              <a:rPr lang="en-GB" smtClean="0"/>
              <a:t>28</a:t>
            </a:fld>
            <a:endParaRPr lang="en-GB"/>
          </a:p>
        </p:txBody>
      </p:sp>
    </p:spTree>
    <p:extLst>
      <p:ext uri="{BB962C8B-B14F-4D97-AF65-F5344CB8AC3E}">
        <p14:creationId xmlns:p14="http://schemas.microsoft.com/office/powerpoint/2010/main" val="371084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E86C52-F445-44F9-8033-6A03C97C342E}" type="slidenum">
              <a:rPr lang="en-GB" smtClean="0"/>
              <a:t>30</a:t>
            </a:fld>
            <a:endParaRPr lang="en-GB" dirty="0"/>
          </a:p>
        </p:txBody>
      </p:sp>
    </p:spTree>
    <p:extLst>
      <p:ext uri="{BB962C8B-B14F-4D97-AF65-F5344CB8AC3E}">
        <p14:creationId xmlns:p14="http://schemas.microsoft.com/office/powerpoint/2010/main" val="4005754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E86C52-F445-44F9-8033-6A03C97C342E}" type="slidenum">
              <a:rPr lang="en-GB" smtClean="0"/>
              <a:t>31</a:t>
            </a:fld>
            <a:endParaRPr lang="en-GB" dirty="0"/>
          </a:p>
        </p:txBody>
      </p:sp>
    </p:spTree>
    <p:extLst>
      <p:ext uri="{BB962C8B-B14F-4D97-AF65-F5344CB8AC3E}">
        <p14:creationId xmlns:p14="http://schemas.microsoft.com/office/powerpoint/2010/main" val="428344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E84A6-5E1D-4C0C-87CE-3921CB7DD1B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786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E86C52-F445-44F9-8033-6A03C97C342E}" type="slidenum">
              <a:rPr lang="en-GB" smtClean="0"/>
              <a:t>32</a:t>
            </a:fld>
            <a:endParaRPr lang="en-GB" dirty="0"/>
          </a:p>
        </p:txBody>
      </p:sp>
    </p:spTree>
    <p:extLst>
      <p:ext uri="{BB962C8B-B14F-4D97-AF65-F5344CB8AC3E}">
        <p14:creationId xmlns:p14="http://schemas.microsoft.com/office/powerpoint/2010/main" val="572241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E86C52-F445-44F9-8033-6A03C97C342E}" type="slidenum">
              <a:rPr lang="en-GB" smtClean="0"/>
              <a:t>33</a:t>
            </a:fld>
            <a:endParaRPr lang="en-GB" dirty="0"/>
          </a:p>
        </p:txBody>
      </p:sp>
    </p:spTree>
    <p:extLst>
      <p:ext uri="{BB962C8B-B14F-4D97-AF65-F5344CB8AC3E}">
        <p14:creationId xmlns:p14="http://schemas.microsoft.com/office/powerpoint/2010/main" val="173153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E86C52-F445-44F9-8033-6A03C97C342E}" type="slidenum">
              <a:rPr lang="en-GB" smtClean="0"/>
              <a:t>34</a:t>
            </a:fld>
            <a:endParaRPr lang="en-GB" dirty="0"/>
          </a:p>
        </p:txBody>
      </p:sp>
    </p:spTree>
    <p:extLst>
      <p:ext uri="{BB962C8B-B14F-4D97-AF65-F5344CB8AC3E}">
        <p14:creationId xmlns:p14="http://schemas.microsoft.com/office/powerpoint/2010/main" val="137411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How to Use the WHERE Clause</a:t>
            </a:r>
          </a:p>
          <a:p>
            <a:r>
              <a:rPr lang="en-GB" sz="1200" kern="1200" dirty="0">
                <a:solidFill>
                  <a:schemeClr val="tx1"/>
                </a:solidFill>
                <a:effectLst/>
                <a:latin typeface="+mn-lt"/>
                <a:ea typeface="+mn-ea"/>
                <a:cs typeface="+mn-cs"/>
              </a:rPr>
              <a:t>• Overview of Operators</a:t>
            </a:r>
          </a:p>
          <a:p>
            <a:r>
              <a:rPr lang="en-GB" sz="1200" kern="1200" dirty="0">
                <a:solidFill>
                  <a:schemeClr val="tx1"/>
                </a:solidFill>
                <a:effectLst/>
                <a:latin typeface="+mn-lt"/>
                <a:ea typeface="+mn-ea"/>
                <a:cs typeface="+mn-cs"/>
              </a:rPr>
              <a:t>• Filter Data by Using Comparison Operators</a:t>
            </a:r>
          </a:p>
          <a:p>
            <a:r>
              <a:rPr lang="en-GB" sz="1200" kern="1200" dirty="0">
                <a:solidFill>
                  <a:schemeClr val="tx1"/>
                </a:solidFill>
                <a:effectLst/>
                <a:latin typeface="+mn-lt"/>
                <a:ea typeface="+mn-ea"/>
                <a:cs typeface="+mn-cs"/>
              </a:rPr>
              <a:t>• Filter Data by Using String Comparisons</a:t>
            </a:r>
          </a:p>
          <a:p>
            <a:r>
              <a:rPr lang="en-GB" sz="1200" kern="1200" dirty="0">
                <a:solidFill>
                  <a:schemeClr val="tx1"/>
                </a:solidFill>
                <a:effectLst/>
                <a:latin typeface="+mn-lt"/>
                <a:ea typeface="+mn-ea"/>
                <a:cs typeface="+mn-cs"/>
              </a:rPr>
              <a:t>• Filter Data by Using Logical Operators</a:t>
            </a:r>
          </a:p>
          <a:p>
            <a:r>
              <a:rPr lang="en-GB" sz="1200" kern="1200" dirty="0">
                <a:solidFill>
                  <a:schemeClr val="tx1"/>
                </a:solidFill>
                <a:effectLst/>
                <a:latin typeface="+mn-lt"/>
                <a:ea typeface="+mn-ea"/>
                <a:cs typeface="+mn-cs"/>
              </a:rPr>
              <a:t>• Filter Data Using a Range of Values</a:t>
            </a:r>
          </a:p>
          <a:p>
            <a:r>
              <a:rPr lang="en-GB" sz="1200" kern="1200" dirty="0">
                <a:solidFill>
                  <a:schemeClr val="tx1"/>
                </a:solidFill>
                <a:effectLst/>
                <a:latin typeface="+mn-lt"/>
                <a:ea typeface="+mn-ea"/>
                <a:cs typeface="+mn-cs"/>
              </a:rPr>
              <a:t>• Filter Data Using a List of Values</a:t>
            </a:r>
          </a:p>
          <a:p>
            <a:r>
              <a:rPr lang="en-GB" sz="1200" kern="1200" dirty="0">
                <a:solidFill>
                  <a:schemeClr val="tx1"/>
                </a:solidFill>
                <a:effectLst/>
                <a:latin typeface="+mn-lt"/>
                <a:ea typeface="+mn-ea"/>
                <a:cs typeface="+mn-cs"/>
              </a:rPr>
              <a:t>• Working with NULL Values</a:t>
            </a:r>
          </a:p>
          <a:p>
            <a:r>
              <a:rPr lang="en-GB" sz="1200" kern="1200" dirty="0">
                <a:solidFill>
                  <a:schemeClr val="tx1"/>
                </a:solidFill>
                <a:effectLst/>
                <a:latin typeface="+mn-lt"/>
                <a:ea typeface="+mn-ea"/>
                <a:cs typeface="+mn-cs"/>
              </a:rPr>
              <a:t>• Introducing Native SQL Server Functions</a:t>
            </a:r>
          </a:p>
          <a:p>
            <a:r>
              <a:rPr lang="en-GB" sz="1200" kern="1200" dirty="0">
                <a:solidFill>
                  <a:schemeClr val="tx1"/>
                </a:solidFill>
                <a:effectLst/>
                <a:latin typeface="+mn-lt"/>
                <a:ea typeface="+mn-ea"/>
                <a:cs typeface="+mn-cs"/>
              </a:rPr>
              <a:t>• Functions Relating to NULL Values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215829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history of graph databases</a:t>
            </a:r>
          </a:p>
          <a:p>
            <a:r>
              <a:rPr lang="en-GB" sz="1200" kern="1200" dirty="0">
                <a:solidFill>
                  <a:schemeClr val="tx1"/>
                </a:solidFill>
                <a:effectLst/>
                <a:latin typeface="+mn-lt"/>
                <a:ea typeface="+mn-ea"/>
                <a:cs typeface="+mn-cs"/>
              </a:rPr>
              <a:t>Why</a:t>
            </a:r>
            <a:r>
              <a:rPr lang="en-GB" sz="1200" kern="1200" baseline="0" dirty="0">
                <a:solidFill>
                  <a:schemeClr val="tx1"/>
                </a:solidFill>
                <a:effectLst/>
                <a:latin typeface="+mn-lt"/>
                <a:ea typeface="+mn-ea"/>
                <a:cs typeface="+mn-cs"/>
              </a:rPr>
              <a:t> they are different to Relational </a:t>
            </a:r>
          </a:p>
          <a:p>
            <a:r>
              <a:rPr lang="en-GB" sz="1200" kern="1200" dirty="0">
                <a:solidFill>
                  <a:schemeClr val="tx1"/>
                </a:solidFill>
                <a:effectLst/>
                <a:latin typeface="+mn-lt"/>
                <a:ea typeface="+mn-ea"/>
                <a:cs typeface="+mn-cs"/>
              </a:rPr>
              <a:t>Changes</a:t>
            </a:r>
            <a:r>
              <a:rPr lang="en-GB" sz="1200" kern="1200" baseline="0" dirty="0">
                <a:solidFill>
                  <a:schemeClr val="tx1"/>
                </a:solidFill>
                <a:effectLst/>
                <a:latin typeface="+mn-lt"/>
                <a:ea typeface="+mn-ea"/>
                <a:cs typeface="+mn-cs"/>
              </a:rPr>
              <a:t> in SQL 2017</a:t>
            </a:r>
          </a:p>
          <a:p>
            <a:r>
              <a:rPr lang="en-GB" sz="1200" kern="1200" baseline="0" dirty="0">
                <a:solidFill>
                  <a:schemeClr val="tx1"/>
                </a:solidFill>
                <a:effectLst/>
                <a:latin typeface="+mn-lt"/>
                <a:ea typeface="+mn-ea"/>
                <a:cs typeface="+mn-cs"/>
              </a:rPr>
              <a:t>Use cases</a:t>
            </a:r>
          </a:p>
          <a:p>
            <a:r>
              <a:rPr lang="en-GB" sz="1200" kern="1200" baseline="0" dirty="0">
                <a:solidFill>
                  <a:schemeClr val="tx1"/>
                </a:solidFill>
                <a:effectLst/>
                <a:latin typeface="+mn-lt"/>
                <a:ea typeface="+mn-ea"/>
                <a:cs typeface="+mn-cs"/>
              </a:rPr>
              <a:t>Demo </a:t>
            </a:r>
          </a:p>
          <a:p>
            <a:r>
              <a:rPr lang="en-GB" sz="1200" kern="1200" baseline="0" dirty="0">
                <a:solidFill>
                  <a:schemeClr val="tx1"/>
                </a:solidFill>
                <a:effectLst/>
                <a:latin typeface="+mn-lt"/>
                <a:ea typeface="+mn-ea"/>
                <a:cs typeface="+mn-cs"/>
              </a:rPr>
              <a:t>Limitations &amp; Impressions so far</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 Who has used a graph database before?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362605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90011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39840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104558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kern="1200" dirty="0">
                <a:solidFill>
                  <a:schemeClr val="tx1"/>
                </a:solidFill>
                <a:effectLst/>
                <a:latin typeface="+mn-lt"/>
                <a:ea typeface="+mn-ea"/>
                <a:cs typeface="+mn-cs"/>
              </a:rPr>
              <a:t>In simpler terms, Machine learning provides systems the ability to automatically learn and improve from experience without being explicitly programmed. It relies on underlying hypothesis of creating the model and tries to improve it by fitting more data into the model over time.</a:t>
            </a:r>
          </a:p>
          <a:p>
            <a:br>
              <a:rPr lang="en-GB" sz="1200"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86C52-F445-44F9-8033-6A03C97C342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87077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Accent Color Blue Demo">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26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Purple Demo">
    <p:bg>
      <p:bgPr>
        <a:solidFill>
          <a:schemeClr val="accent3"/>
        </a:solidFill>
        <a:effectLst/>
      </p:bgPr>
    </p:bg>
    <p:spTree>
      <p:nvGrpSpPr>
        <p:cNvPr id="1" name=""/>
        <p:cNvGrpSpPr/>
        <p:nvPr/>
      </p:nvGrpSpPr>
      <p:grpSpPr>
        <a:xfrm>
          <a:off x="0" y="0"/>
          <a:ext cx="0" cy="0"/>
          <a:chOff x="0" y="0"/>
          <a:chExt cx="0" cy="0"/>
        </a:xfrm>
      </p:grpSpPr>
      <p:sp>
        <p:nvSpPr>
          <p:cNvPr id="3"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62167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Purp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1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Black Demo">
    <p:bg>
      <p:bgPr>
        <a:solidFill>
          <a:srgbClr val="000000"/>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Demo</a:t>
            </a:r>
            <a:endPar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422032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4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C97CF4-16F1-4F22-B78C-E10587E26689}" type="datetimeFigureOut">
              <a:rPr lang="en-GB" smtClean="0"/>
              <a:t>16/10/2018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9C3ADED-1E69-417A-9B48-888EEA2A20F8}" type="slidenum">
              <a:rPr lang="en-GB" smtClean="0"/>
              <a:t>‹#›</a:t>
            </a:fld>
            <a:endParaRPr lang="en-GB" dirty="0"/>
          </a:p>
        </p:txBody>
      </p:sp>
    </p:spTree>
    <p:extLst>
      <p:ext uri="{BB962C8B-B14F-4D97-AF65-F5344CB8AC3E}">
        <p14:creationId xmlns:p14="http://schemas.microsoft.com/office/powerpoint/2010/main" val="4076115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C97CF4-16F1-4F22-B78C-E10587E26689}" type="datetimeFigureOut">
              <a:rPr lang="en-GB" smtClean="0"/>
              <a:t>16/10/2018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9C3ADED-1E69-417A-9B48-888EEA2A20F8}" type="slidenum">
              <a:rPr lang="en-GB" smtClean="0"/>
              <a:t>‹#›</a:t>
            </a:fld>
            <a:endParaRPr lang="en-GB" dirty="0"/>
          </a:p>
        </p:txBody>
      </p:sp>
    </p:spTree>
    <p:extLst>
      <p:ext uri="{BB962C8B-B14F-4D97-AF65-F5344CB8AC3E}">
        <p14:creationId xmlns:p14="http://schemas.microsoft.com/office/powerpoint/2010/main" val="829187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8596668" cy="609600"/>
          </a:xfrm>
          <a:prstGeom prst="rect">
            <a:avLst/>
          </a:prstGeom>
        </p:spPr>
        <p:txBody>
          <a:bodyPr>
            <a:normAutofit/>
          </a:bodyPr>
          <a:lstStyle>
            <a:lvl1pPr>
              <a:defRPr sz="3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0601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84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Blue Demo">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277200" y="453600"/>
            <a:ext cx="8596668" cy="609600"/>
          </a:xfrm>
          <a:prstGeom prst="rect">
            <a:avLst/>
          </a:prstGeom>
        </p:spPr>
        <p:txBody>
          <a:bodyPr>
            <a:normAutofit/>
          </a:bodyPr>
          <a:lstStyle>
            <a:lvl1pPr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title style</a:t>
            </a:r>
          </a:p>
        </p:txBody>
      </p:sp>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05515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Blue Editable">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69239" y="2084400"/>
            <a:ext cx="10515600" cy="1325563"/>
          </a:xfrm>
          <a:prstGeom prst="rect">
            <a:avLst/>
          </a:prstGeom>
        </p:spPr>
        <p:txBody>
          <a:bodyPr/>
          <a:lstStyle>
            <a:lvl1pPr algn="l">
              <a:defRPr kumimoji="0" lang="en-US" sz="16273" b="0" i="0" u="none" strike="noStrike" kern="1200" cap="none" spc="0" normalizeH="0" baseline="0" dirty="0" smtClean="0">
                <a:ln>
                  <a:noFill/>
                </a:ln>
                <a:gradFill>
                  <a:gsLst>
                    <a:gs pos="2917">
                      <a:srgbClr val="FFFFFF"/>
                    </a:gs>
                    <a:gs pos="100000">
                      <a:srgbClr val="FFFFFF"/>
                    </a:gs>
                  </a:gsLst>
                  <a:lin ang="5400000" scaled="0"/>
                </a:gradFill>
                <a:effectLst/>
                <a:uLnTx/>
                <a:uFillTx/>
                <a:latin typeface="Segoe UI Light"/>
                <a:ea typeface="+mn-ea"/>
                <a:cs typeface="+mn-cs"/>
              </a:defRPr>
            </a:lvl1pPr>
          </a:lstStyle>
          <a:p>
            <a:r>
              <a:rPr lang="en-US" dirty="0"/>
              <a:t>Click to edit</a:t>
            </a:r>
            <a:endParaRPr lang="en-GB" dirty="0"/>
          </a:p>
        </p:txBody>
      </p:sp>
    </p:spTree>
    <p:extLst>
      <p:ext uri="{BB962C8B-B14F-4D97-AF65-F5344CB8AC3E}">
        <p14:creationId xmlns:p14="http://schemas.microsoft.com/office/powerpoint/2010/main" val="29064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Accent Color Blue Demo">
    <p:bg>
      <p:bgPr>
        <a:solidFill>
          <a:schemeClr val="accent1"/>
        </a:solidFill>
        <a:effectLst/>
      </p:bgPr>
    </p:bg>
    <p:spTree>
      <p:nvGrpSpPr>
        <p:cNvPr id="1" name=""/>
        <p:cNvGrpSpPr/>
        <p:nvPr/>
      </p:nvGrpSpPr>
      <p:grpSpPr>
        <a:xfrm>
          <a:off x="0" y="0"/>
          <a:ext cx="0" cy="0"/>
          <a:chOff x="0" y="0"/>
          <a:chExt cx="0" cy="0"/>
        </a:xfrm>
      </p:grpSpPr>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4555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45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Blue Logo">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7657" y="3018873"/>
            <a:ext cx="3276689" cy="820255"/>
          </a:xfrm>
          <a:prstGeom prst="rect">
            <a:avLst/>
          </a:prstGeom>
        </p:spPr>
      </p:pic>
    </p:spTree>
    <p:extLst>
      <p:ext uri="{BB962C8B-B14F-4D97-AF65-F5344CB8AC3E}">
        <p14:creationId xmlns:p14="http://schemas.microsoft.com/office/powerpoint/2010/main" val="3144787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Teal Demo">
    <p:bg>
      <p:bgPr>
        <a:solidFill>
          <a:schemeClr val="accent2"/>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6"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tx1"/>
                </a:solidFill>
              </a:rPr>
              <a:t>Click to edit Master title style</a:t>
            </a:r>
          </a:p>
        </p:txBody>
      </p:sp>
    </p:spTree>
    <p:extLst>
      <p:ext uri="{BB962C8B-B14F-4D97-AF65-F5344CB8AC3E}">
        <p14:creationId xmlns:p14="http://schemas.microsoft.com/office/powerpoint/2010/main" val="100063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84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Orange Demo">
    <p:bg>
      <p:bgPr>
        <a:solidFill>
          <a:schemeClr val="accent4"/>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bg1"/>
                </a:solidFill>
              </a:rPr>
              <a:t>Click to edit Master title style</a:t>
            </a:r>
          </a:p>
        </p:txBody>
      </p:sp>
      <p:sp>
        <p:nvSpPr>
          <p:cNvPr id="6"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36430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Orang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Purple Demo">
    <p:bg>
      <p:bgPr>
        <a:solidFill>
          <a:schemeClr val="accent3"/>
        </a:solidFill>
        <a:effectLst/>
      </p:bgPr>
    </p:bg>
    <p:spTree>
      <p:nvGrpSpPr>
        <p:cNvPr id="1" name=""/>
        <p:cNvGrpSpPr/>
        <p:nvPr/>
      </p:nvGrpSpPr>
      <p:grpSpPr>
        <a:xfrm>
          <a:off x="0" y="0"/>
          <a:ext cx="0" cy="0"/>
          <a:chOff x="0" y="0"/>
          <a:chExt cx="0" cy="0"/>
        </a:xfrm>
      </p:grpSpPr>
      <p:sp>
        <p:nvSpPr>
          <p:cNvPr id="3"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4"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solidFill>
                  <a:schemeClr val="bg1"/>
                </a:solidFill>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solidFill>
                  <a:schemeClr val="tx1"/>
                </a:solidFill>
              </a:rPr>
              <a:t>Click to edit Master title style</a:t>
            </a:r>
          </a:p>
        </p:txBody>
      </p:sp>
    </p:spTree>
    <p:extLst>
      <p:ext uri="{BB962C8B-B14F-4D97-AF65-F5344CB8AC3E}">
        <p14:creationId xmlns:p14="http://schemas.microsoft.com/office/powerpoint/2010/main" val="57369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Purp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21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Black Demo">
    <p:bg>
      <p:bgPr>
        <a:solidFill>
          <a:srgbClr val="000000"/>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
        <p:nvSpPr>
          <p:cNvPr id="6" name="Title 1"/>
          <p:cNvSpPr txBox="1">
            <a:spLocks/>
          </p:cNvSpPr>
          <p:nvPr userDrawn="1"/>
        </p:nvSpPr>
        <p:spPr>
          <a:xfrm>
            <a:off x="277200" y="453600"/>
            <a:ext cx="8596668" cy="609600"/>
          </a:xfrm>
          <a:prstGeom prst="rect">
            <a:avLst/>
          </a:prstGeom>
        </p:spPr>
        <p:txBody>
          <a:bodyPr>
            <a:normAutofit/>
          </a:bodyPr>
          <a:lstStyle>
            <a:defPPr>
              <a:defRPr lang="en-US"/>
            </a:defPPr>
            <a:lvl1pPr lvl="0" defTabSz="457200">
              <a:spcBef>
                <a:spcPct val="0"/>
              </a:spcBef>
              <a:buNone/>
              <a:defRPr sz="3200">
                <a:latin typeface="Segoe UI" panose="020B0502040204020203" pitchFamily="34" charset="0"/>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a:t>Click to edit Master title style</a:t>
            </a:r>
          </a:p>
        </p:txBody>
      </p:sp>
    </p:spTree>
    <p:extLst>
      <p:ext uri="{BB962C8B-B14F-4D97-AF65-F5344CB8AC3E}">
        <p14:creationId xmlns:p14="http://schemas.microsoft.com/office/powerpoint/2010/main" val="272690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468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Blu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626" y="6237312"/>
            <a:ext cx="1710351" cy="428153"/>
          </a:xfrm>
          <a:prstGeom prst="rect">
            <a:avLst/>
          </a:prstGeom>
        </p:spPr>
      </p:pic>
    </p:spTree>
    <p:extLst>
      <p:ext uri="{BB962C8B-B14F-4D97-AF65-F5344CB8AC3E}">
        <p14:creationId xmlns:p14="http://schemas.microsoft.com/office/powerpoint/2010/main" val="12387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61BEF0D-F0BB-DE4B-95CE-6DB70DBA9567}" type="datetimeFigureOut">
              <a:rPr lang="en-US" smtClean="0"/>
              <a:pPr/>
              <a:t>10/16/2018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774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8" y="2700868"/>
            <a:ext cx="8596667"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8" y="4527448"/>
            <a:ext cx="8596667" cy="860400"/>
          </a:xfrm>
        </p:spPr>
        <p:txBody>
          <a:bodyPr anchor="t"/>
          <a:lstStyle>
            <a:lvl1pPr marL="0" indent="0" algn="l">
              <a:buNone/>
              <a:defRPr sz="2000">
                <a:solidFill>
                  <a:schemeClr val="tx1">
                    <a:lumMod val="50000"/>
                    <a:lumOff val="50000"/>
                  </a:schemeClr>
                </a:solidFill>
              </a:defRPr>
            </a:lvl1pPr>
            <a:lvl2pPr marL="457100" indent="0">
              <a:buNone/>
              <a:defRPr sz="1800">
                <a:solidFill>
                  <a:schemeClr val="tx1">
                    <a:tint val="75000"/>
                  </a:schemeClr>
                </a:solidFill>
              </a:defRPr>
            </a:lvl2pPr>
            <a:lvl3pPr marL="914202" indent="0">
              <a:buNone/>
              <a:defRPr sz="1600">
                <a:solidFill>
                  <a:schemeClr val="tx1">
                    <a:tint val="75000"/>
                  </a:schemeClr>
                </a:solidFill>
              </a:defRPr>
            </a:lvl3pPr>
            <a:lvl4pPr marL="1371302" indent="0">
              <a:buNone/>
              <a:defRPr sz="1400">
                <a:solidFill>
                  <a:schemeClr val="tx1">
                    <a:tint val="75000"/>
                  </a:schemeClr>
                </a:solidFill>
              </a:defRPr>
            </a:lvl4pPr>
            <a:lvl5pPr marL="1828404" indent="0">
              <a:buNone/>
              <a:defRPr sz="1400">
                <a:solidFill>
                  <a:schemeClr val="tx1">
                    <a:tint val="75000"/>
                  </a:schemeClr>
                </a:solidFill>
              </a:defRPr>
            </a:lvl5pPr>
            <a:lvl6pPr marL="2285504" indent="0">
              <a:buNone/>
              <a:defRPr sz="1400">
                <a:solidFill>
                  <a:schemeClr val="tx1">
                    <a:tint val="75000"/>
                  </a:schemeClr>
                </a:solidFill>
              </a:defRPr>
            </a:lvl6pPr>
            <a:lvl7pPr marL="2742605" indent="0">
              <a:buNone/>
              <a:defRPr sz="1400">
                <a:solidFill>
                  <a:schemeClr val="tx1">
                    <a:tint val="75000"/>
                  </a:schemeClr>
                </a:solidFill>
              </a:defRPr>
            </a:lvl7pPr>
            <a:lvl8pPr marL="3199706" indent="0">
              <a:buNone/>
              <a:defRPr sz="1400">
                <a:solidFill>
                  <a:schemeClr val="tx1">
                    <a:tint val="75000"/>
                  </a:schemeClr>
                </a:solidFill>
              </a:defRPr>
            </a:lvl8pPr>
            <a:lvl9pPr marL="3656806"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81972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69" y="2160591"/>
            <a:ext cx="4184035"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2125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8" y="2160983"/>
            <a:ext cx="4185622" cy="576262"/>
          </a:xfrm>
        </p:spPr>
        <p:txBody>
          <a:bodyPr anchor="b">
            <a:noAutofit/>
          </a:bodyPr>
          <a:lstStyle>
            <a:lvl1pPr marL="0" indent="0">
              <a:buNone/>
              <a:defRPr sz="2400" b="0"/>
            </a:lvl1pPr>
            <a:lvl2pPr marL="457100" indent="0">
              <a:buNone/>
              <a:defRPr sz="2000" b="1"/>
            </a:lvl2pPr>
            <a:lvl3pPr marL="914202" indent="0">
              <a:buNone/>
              <a:defRPr sz="1800" b="1"/>
            </a:lvl3pPr>
            <a:lvl4pPr marL="1371302" indent="0">
              <a:buNone/>
              <a:defRPr sz="1600" b="1"/>
            </a:lvl4pPr>
            <a:lvl5pPr marL="1828404" indent="0">
              <a:buNone/>
              <a:defRPr sz="1600" b="1"/>
            </a:lvl5pPr>
            <a:lvl6pPr marL="2285504" indent="0">
              <a:buNone/>
              <a:defRPr sz="1600" b="1"/>
            </a:lvl6pPr>
            <a:lvl7pPr marL="2742605" indent="0">
              <a:buNone/>
              <a:defRPr sz="1600" b="1"/>
            </a:lvl7pPr>
            <a:lvl8pPr marL="3199706" indent="0">
              <a:buNone/>
              <a:defRPr sz="1600" b="1"/>
            </a:lvl8pPr>
            <a:lvl9pPr marL="3656806"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8" y="2737250"/>
            <a:ext cx="418562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4" y="2160983"/>
            <a:ext cx="4185618" cy="576262"/>
          </a:xfrm>
        </p:spPr>
        <p:txBody>
          <a:bodyPr anchor="b">
            <a:noAutofit/>
          </a:bodyPr>
          <a:lstStyle>
            <a:lvl1pPr marL="0" indent="0">
              <a:buNone/>
              <a:defRPr sz="2400" b="0"/>
            </a:lvl1pPr>
            <a:lvl2pPr marL="457100" indent="0">
              <a:buNone/>
              <a:defRPr sz="2000" b="1"/>
            </a:lvl2pPr>
            <a:lvl3pPr marL="914202" indent="0">
              <a:buNone/>
              <a:defRPr sz="1800" b="1"/>
            </a:lvl3pPr>
            <a:lvl4pPr marL="1371302" indent="0">
              <a:buNone/>
              <a:defRPr sz="1600" b="1"/>
            </a:lvl4pPr>
            <a:lvl5pPr marL="1828404" indent="0">
              <a:buNone/>
              <a:defRPr sz="1600" b="1"/>
            </a:lvl5pPr>
            <a:lvl6pPr marL="2285504" indent="0">
              <a:buNone/>
              <a:defRPr sz="1600" b="1"/>
            </a:lvl6pPr>
            <a:lvl7pPr marL="2742605" indent="0">
              <a:buNone/>
              <a:defRPr sz="1600" b="1"/>
            </a:lvl7pPr>
            <a:lvl8pPr marL="3199706" indent="0">
              <a:buNone/>
              <a:defRPr sz="1600" b="1"/>
            </a:lvl8pPr>
            <a:lvl9pPr marL="36568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50"/>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3058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8" y="609600"/>
            <a:ext cx="8596667" cy="609600"/>
          </a:xfrm>
        </p:spPr>
        <p:txBody>
          <a:bodyPr/>
          <a:lstStyle/>
          <a:p>
            <a:r>
              <a:rPr lang="en-US"/>
              <a:t>Click to edit Master title style</a:t>
            </a:r>
            <a:endParaRPr lang="en-US" dirty="0"/>
          </a:p>
        </p:txBody>
      </p:sp>
    </p:spTree>
    <p:extLst>
      <p:ext uri="{BB962C8B-B14F-4D97-AF65-F5344CB8AC3E}">
        <p14:creationId xmlns:p14="http://schemas.microsoft.com/office/powerpoint/2010/main" val="14952137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101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8" y="1498608"/>
            <a:ext cx="3854527"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2" y="514924"/>
            <a:ext cx="4513542"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8" y="2777070"/>
            <a:ext cx="3854527" cy="2584449"/>
          </a:xfrm>
        </p:spPr>
        <p:txBody>
          <a:bodyPr>
            <a:normAutofit/>
          </a:bodyPr>
          <a:lstStyle>
            <a:lvl1pPr marL="0" indent="0">
              <a:buNone/>
              <a:defRPr sz="1400"/>
            </a:lvl1pPr>
            <a:lvl2pPr marL="456965" indent="0">
              <a:buNone/>
              <a:defRPr sz="1400"/>
            </a:lvl2pPr>
            <a:lvl3pPr marL="913928" indent="0">
              <a:buNone/>
              <a:defRPr sz="1200"/>
            </a:lvl3pPr>
            <a:lvl4pPr marL="1370892" indent="0">
              <a:buNone/>
              <a:defRPr sz="1000"/>
            </a:lvl4pPr>
            <a:lvl5pPr marL="1827854" indent="0">
              <a:buNone/>
              <a:defRPr sz="1000"/>
            </a:lvl5pPr>
            <a:lvl6pPr marL="2284819" indent="0">
              <a:buNone/>
              <a:defRPr sz="1000"/>
            </a:lvl6pPr>
            <a:lvl7pPr marL="2741781" indent="0">
              <a:buNone/>
              <a:defRPr sz="1000"/>
            </a:lvl7pPr>
            <a:lvl8pPr marL="3198745" indent="0">
              <a:buNone/>
              <a:defRPr sz="1000"/>
            </a:lvl8pPr>
            <a:lvl9pPr marL="3655709" indent="0">
              <a:buNone/>
              <a:defRPr sz="1000"/>
            </a:lvl9pPr>
          </a:lstStyle>
          <a:p>
            <a:pPr lvl="0"/>
            <a:r>
              <a:rPr lang="en-US"/>
              <a:t>Click to edit Master text styles</a:t>
            </a:r>
          </a:p>
        </p:txBody>
      </p:sp>
    </p:spTree>
    <p:extLst>
      <p:ext uri="{BB962C8B-B14F-4D97-AF65-F5344CB8AC3E}">
        <p14:creationId xmlns:p14="http://schemas.microsoft.com/office/powerpoint/2010/main" val="35272744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8"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8" y="609600"/>
            <a:ext cx="8596667" cy="3845718"/>
          </a:xfrm>
        </p:spPr>
        <p:txBody>
          <a:bodyPr anchor="t">
            <a:normAutofit/>
          </a:bodyPr>
          <a:lstStyle>
            <a:lvl1pPr marL="0" indent="0" algn="ctr">
              <a:buNone/>
              <a:defRPr sz="1600"/>
            </a:lvl1pPr>
            <a:lvl2pPr marL="457100" indent="0">
              <a:buNone/>
              <a:defRPr sz="1600"/>
            </a:lvl2pPr>
            <a:lvl3pPr marL="914202" indent="0">
              <a:buNone/>
              <a:defRPr sz="1600"/>
            </a:lvl3pPr>
            <a:lvl4pPr marL="1371302" indent="0">
              <a:buNone/>
              <a:defRPr sz="1600"/>
            </a:lvl4pPr>
            <a:lvl5pPr marL="1828404" indent="0">
              <a:buNone/>
              <a:defRPr sz="1600"/>
            </a:lvl5pPr>
            <a:lvl6pPr marL="2285504" indent="0">
              <a:buNone/>
              <a:defRPr sz="1600"/>
            </a:lvl6pPr>
            <a:lvl7pPr marL="2742605" indent="0">
              <a:buNone/>
              <a:defRPr sz="1600"/>
            </a:lvl7pPr>
            <a:lvl8pPr marL="3199706" indent="0">
              <a:buNone/>
              <a:defRPr sz="1600"/>
            </a:lvl8pPr>
            <a:lvl9pPr marL="3656806"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8" y="5367338"/>
            <a:ext cx="8596667" cy="674024"/>
          </a:xfrm>
        </p:spPr>
        <p:txBody>
          <a:bodyPr>
            <a:normAutofit/>
          </a:bodyPr>
          <a:lstStyle>
            <a:lvl1pPr marL="0" indent="0">
              <a:buNone/>
              <a:defRPr sz="1200"/>
            </a:lvl1pPr>
            <a:lvl2pPr marL="457100" indent="0">
              <a:buNone/>
              <a:defRPr sz="1200"/>
            </a:lvl2pPr>
            <a:lvl3pPr marL="914202" indent="0">
              <a:buNone/>
              <a:defRPr sz="1000"/>
            </a:lvl3pPr>
            <a:lvl4pPr marL="1371302" indent="0">
              <a:buNone/>
              <a:defRPr sz="900"/>
            </a:lvl4pPr>
            <a:lvl5pPr marL="1828404" indent="0">
              <a:buNone/>
              <a:defRPr sz="900"/>
            </a:lvl5pPr>
            <a:lvl6pPr marL="2285504" indent="0">
              <a:buNone/>
              <a:defRPr sz="900"/>
            </a:lvl6pPr>
            <a:lvl7pPr marL="2742605" indent="0">
              <a:buNone/>
              <a:defRPr sz="900"/>
            </a:lvl7pPr>
            <a:lvl8pPr marL="3199706" indent="0">
              <a:buNone/>
              <a:defRPr sz="900"/>
            </a:lvl8pPr>
            <a:lvl9pPr marL="3656806" indent="0">
              <a:buNone/>
              <a:defRPr sz="900"/>
            </a:lvl9pPr>
          </a:lstStyle>
          <a:p>
            <a:pPr lvl="0"/>
            <a:r>
              <a:rPr lang="en-US"/>
              <a:t>Click to edit Master text styles</a:t>
            </a:r>
          </a:p>
        </p:txBody>
      </p:sp>
    </p:spTree>
    <p:extLst>
      <p:ext uri="{BB962C8B-B14F-4D97-AF65-F5344CB8AC3E}">
        <p14:creationId xmlns:p14="http://schemas.microsoft.com/office/powerpoint/2010/main" val="21026836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5"/>
            <a:ext cx="8596669" cy="514248"/>
          </a:xfrm>
        </p:spPr>
        <p:txBody>
          <a:bodyPr anchor="b">
            <a:noAutofit/>
          </a:bodyPr>
          <a:lstStyle>
            <a:lvl1pPr marL="0" indent="0">
              <a:buFontTx/>
              <a:buNone/>
              <a:defRPr sz="2400">
                <a:solidFill>
                  <a:schemeClr val="tx1">
                    <a:lumMod val="75000"/>
                    <a:lumOff val="25000"/>
                  </a:schemeClr>
                </a:solidFill>
              </a:defRPr>
            </a:lvl1pPr>
            <a:lvl2pPr marL="457100" indent="0">
              <a:buFontTx/>
              <a:buNone/>
              <a:defRPr/>
            </a:lvl2pPr>
            <a:lvl3pPr marL="914202" indent="0">
              <a:buFontTx/>
              <a:buNone/>
              <a:defRPr/>
            </a:lvl3pPr>
            <a:lvl4pPr marL="1371302" indent="0">
              <a:buFontTx/>
              <a:buNone/>
              <a:defRPr/>
            </a:lvl4pPr>
            <a:lvl5pPr marL="182840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8" y="4527448"/>
            <a:ext cx="8596667" cy="1513914"/>
          </a:xfrm>
        </p:spPr>
        <p:txBody>
          <a:bodyPr anchor="t">
            <a:normAutofit/>
          </a:bodyPr>
          <a:lstStyle>
            <a:lvl1pPr marL="0" indent="0" algn="l">
              <a:buNone/>
              <a:defRPr sz="1800">
                <a:solidFill>
                  <a:schemeClr val="tx1">
                    <a:lumMod val="50000"/>
                    <a:lumOff val="50000"/>
                  </a:schemeClr>
                </a:solidFill>
              </a:defRPr>
            </a:lvl1pPr>
            <a:lvl2pPr marL="457100" indent="0">
              <a:buNone/>
              <a:defRPr sz="1800">
                <a:solidFill>
                  <a:schemeClr val="tx1">
                    <a:tint val="75000"/>
                  </a:schemeClr>
                </a:solidFill>
              </a:defRPr>
            </a:lvl2pPr>
            <a:lvl3pPr marL="914202" indent="0">
              <a:buNone/>
              <a:defRPr sz="1600">
                <a:solidFill>
                  <a:schemeClr val="tx1">
                    <a:tint val="75000"/>
                  </a:schemeClr>
                </a:solidFill>
              </a:defRPr>
            </a:lvl3pPr>
            <a:lvl4pPr marL="1371302" indent="0">
              <a:buNone/>
              <a:defRPr sz="1400">
                <a:solidFill>
                  <a:schemeClr val="tx1">
                    <a:tint val="75000"/>
                  </a:schemeClr>
                </a:solidFill>
              </a:defRPr>
            </a:lvl4pPr>
            <a:lvl5pPr marL="1828404" indent="0">
              <a:buNone/>
              <a:defRPr sz="1400">
                <a:solidFill>
                  <a:schemeClr val="tx1">
                    <a:tint val="75000"/>
                  </a:schemeClr>
                </a:solidFill>
              </a:defRPr>
            </a:lvl5pPr>
            <a:lvl6pPr marL="2285504" indent="0">
              <a:buNone/>
              <a:defRPr sz="1400">
                <a:solidFill>
                  <a:schemeClr val="tx1">
                    <a:tint val="75000"/>
                  </a:schemeClr>
                </a:solidFill>
              </a:defRPr>
            </a:lvl6pPr>
            <a:lvl7pPr marL="2742605" indent="0">
              <a:buNone/>
              <a:defRPr sz="1400">
                <a:solidFill>
                  <a:schemeClr val="tx1">
                    <a:tint val="75000"/>
                  </a:schemeClr>
                </a:solidFill>
              </a:defRPr>
            </a:lvl7pPr>
            <a:lvl8pPr marL="3199706" indent="0">
              <a:buNone/>
              <a:defRPr sz="1400">
                <a:solidFill>
                  <a:schemeClr val="tx1">
                    <a:tint val="75000"/>
                  </a:schemeClr>
                </a:solidFill>
              </a:defRPr>
            </a:lvl8pPr>
            <a:lvl9pPr marL="3656806" indent="0">
              <a:buNone/>
              <a:defRPr sz="1400">
                <a:solidFill>
                  <a:schemeClr val="tx1">
                    <a:tint val="75000"/>
                  </a:schemeClr>
                </a:solidFill>
              </a:defRPr>
            </a:lvl9pPr>
          </a:lstStyle>
          <a:p>
            <a:pPr lvl="0"/>
            <a:r>
              <a:rPr lang="en-US"/>
              <a:t>Click to edit Master text styles</a:t>
            </a:r>
          </a:p>
        </p:txBody>
      </p:sp>
      <p:sp>
        <p:nvSpPr>
          <p:cNvPr id="24" name="TextBox 23"/>
          <p:cNvSpPr txBox="1"/>
          <p:nvPr/>
        </p:nvSpPr>
        <p:spPr>
          <a:xfrm>
            <a:off x="541870" y="790383"/>
            <a:ext cx="609600" cy="584776"/>
          </a:xfrm>
          <a:prstGeom prst="rect">
            <a:avLst/>
          </a:prstGeom>
        </p:spPr>
        <p:txBody>
          <a:bodyPr vert="horz" lIns="91427" tIns="45713" rIns="91427" bIns="45713" rtlCol="0" anchor="ctr">
            <a:noAutofit/>
          </a:bodyPr>
          <a:lstStyle/>
          <a:p>
            <a:pPr defTabSz="1218905"/>
            <a:r>
              <a:rPr lang="en-US" sz="7997" dirty="0">
                <a:ln w="3175" cmpd="sng">
                  <a:noFill/>
                </a:ln>
                <a:solidFill>
                  <a:srgbClr val="002855"/>
                </a:solidFill>
                <a:latin typeface="Arial"/>
              </a:rPr>
              <a:t>“</a:t>
            </a:r>
          </a:p>
        </p:txBody>
      </p:sp>
      <p:sp>
        <p:nvSpPr>
          <p:cNvPr id="25" name="TextBox 24"/>
          <p:cNvSpPr txBox="1"/>
          <p:nvPr/>
        </p:nvSpPr>
        <p:spPr>
          <a:xfrm>
            <a:off x="8893011" y="2886560"/>
            <a:ext cx="609600" cy="584776"/>
          </a:xfrm>
          <a:prstGeom prst="rect">
            <a:avLst/>
          </a:prstGeom>
        </p:spPr>
        <p:txBody>
          <a:bodyPr vert="horz" lIns="91427" tIns="45713" rIns="91427" bIns="45713" rtlCol="0" anchor="ctr">
            <a:noAutofit/>
          </a:bodyPr>
          <a:lstStyle/>
          <a:p>
            <a:pPr defTabSz="1218905"/>
            <a:r>
              <a:rPr lang="en-US" sz="7997" dirty="0">
                <a:ln w="3175" cmpd="sng">
                  <a:noFill/>
                </a:ln>
                <a:solidFill>
                  <a:srgbClr val="002855"/>
                </a:solidFill>
                <a:latin typeface="Arial"/>
              </a:rPr>
              <a:t>”</a:t>
            </a:r>
          </a:p>
        </p:txBody>
      </p:sp>
    </p:spTree>
    <p:extLst>
      <p:ext uri="{BB962C8B-B14F-4D97-AF65-F5344CB8AC3E}">
        <p14:creationId xmlns:p14="http://schemas.microsoft.com/office/powerpoint/2010/main" val="4139252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Blue Logo">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7657" y="3018873"/>
            <a:ext cx="3276689" cy="820255"/>
          </a:xfrm>
          <a:prstGeom prst="rect">
            <a:avLst/>
          </a:prstGeom>
        </p:spPr>
      </p:pic>
    </p:spTree>
    <p:extLst>
      <p:ext uri="{BB962C8B-B14F-4D97-AF65-F5344CB8AC3E}">
        <p14:creationId xmlns:p14="http://schemas.microsoft.com/office/powerpoint/2010/main" val="362781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1905001"/>
            <a:ext cx="10058401" cy="2593975"/>
          </a:xfrm>
        </p:spPr>
        <p:txBody>
          <a:bodyPr anchor="b"/>
          <a:lstStyle>
            <a:lvl1pPr>
              <a:defRPr sz="7919">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1" y="4572005"/>
            <a:ext cx="8615680" cy="1066800"/>
          </a:xfrm>
        </p:spPr>
        <p:txBody>
          <a:bodyPr anchor="t">
            <a:normAutofit/>
          </a:bodyPr>
          <a:lstStyle>
            <a:lvl1pPr marL="0" indent="0" algn="l">
              <a:buNone/>
              <a:defRPr sz="2400">
                <a:solidFill>
                  <a:schemeClr val="tx1">
                    <a:tint val="75000"/>
                  </a:schemeClr>
                </a:solidFill>
              </a:defRPr>
            </a:lvl1pPr>
            <a:lvl2pPr marL="548521" indent="0" algn="ctr">
              <a:buNone/>
              <a:defRPr>
                <a:solidFill>
                  <a:schemeClr val="tx1">
                    <a:tint val="75000"/>
                  </a:schemeClr>
                </a:solidFill>
              </a:defRPr>
            </a:lvl2pPr>
            <a:lvl3pPr marL="1097042" indent="0" algn="ctr">
              <a:buNone/>
              <a:defRPr>
                <a:solidFill>
                  <a:schemeClr val="tx1">
                    <a:tint val="75000"/>
                  </a:schemeClr>
                </a:solidFill>
              </a:defRPr>
            </a:lvl3pPr>
            <a:lvl4pPr marL="1645563" indent="0" algn="ctr">
              <a:buNone/>
              <a:defRPr>
                <a:solidFill>
                  <a:schemeClr val="tx1">
                    <a:tint val="75000"/>
                  </a:schemeClr>
                </a:solidFill>
              </a:defRPr>
            </a:lvl4pPr>
            <a:lvl5pPr marL="2194084" indent="0" algn="ctr">
              <a:buNone/>
              <a:defRPr>
                <a:solidFill>
                  <a:schemeClr val="tx1">
                    <a:tint val="75000"/>
                  </a:schemeClr>
                </a:solidFill>
              </a:defRPr>
            </a:lvl5pPr>
            <a:lvl6pPr marL="2742605" indent="0" algn="ctr">
              <a:buNone/>
              <a:defRPr>
                <a:solidFill>
                  <a:schemeClr val="tx1">
                    <a:tint val="75000"/>
                  </a:schemeClr>
                </a:solidFill>
              </a:defRPr>
            </a:lvl6pPr>
            <a:lvl7pPr marL="3291126" indent="0" algn="ctr">
              <a:buNone/>
              <a:defRPr>
                <a:solidFill>
                  <a:schemeClr val="tx1">
                    <a:tint val="75000"/>
                  </a:schemeClr>
                </a:solidFill>
              </a:defRPr>
            </a:lvl7pPr>
            <a:lvl8pPr marL="3839647" indent="0" algn="ctr">
              <a:buNone/>
              <a:defRPr>
                <a:solidFill>
                  <a:schemeClr val="tx1">
                    <a:tint val="75000"/>
                  </a:schemeClr>
                </a:solidFill>
              </a:defRPr>
            </a:lvl8pPr>
            <a:lvl9pPr marL="438816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16200000">
            <a:off x="10474874" y="1584961"/>
            <a:ext cx="2438399" cy="487681"/>
          </a:xfrm>
          <a:prstGeom prst="rect">
            <a:avLst/>
          </a:prstGeom>
        </p:spPr>
        <p:txBody>
          <a:bodyPr/>
          <a:lstStyle/>
          <a:p>
            <a:pPr defTabSz="1218905"/>
            <a:fld id="{7EFF92D8-AF22-411E-B9AE-E6F431A2EF75}" type="datetimeFigureOut">
              <a:rPr lang="en-GB" smtClean="0">
                <a:solidFill>
                  <a:prstClr val="black"/>
                </a:solidFill>
              </a:rPr>
              <a:pPr defTabSz="1218905"/>
              <a:t>16/10/2018</a:t>
            </a:fld>
            <a:endParaRPr lang="en-GB">
              <a:solidFill>
                <a:prstClr val="black"/>
              </a:solidFill>
            </a:endParaRPr>
          </a:p>
        </p:txBody>
      </p:sp>
      <p:sp>
        <p:nvSpPr>
          <p:cNvPr id="5" name="Footer Placeholder 4"/>
          <p:cNvSpPr>
            <a:spLocks noGrp="1"/>
          </p:cNvSpPr>
          <p:nvPr>
            <p:ph type="ftr" sz="quarter" idx="11"/>
          </p:nvPr>
        </p:nvSpPr>
        <p:spPr>
          <a:xfrm rot="16200000">
            <a:off x="10510432" y="3987801"/>
            <a:ext cx="2367281" cy="487681"/>
          </a:xfrm>
          <a:prstGeom prst="rect">
            <a:avLst/>
          </a:prstGeom>
        </p:spPr>
        <p:txBody>
          <a:bodyPr/>
          <a:lstStyle/>
          <a:p>
            <a:pPr defTabSz="1218905"/>
            <a:endParaRPr lang="en-GB">
              <a:solidFill>
                <a:prstClr val="black"/>
              </a:solidFill>
            </a:endParaRPr>
          </a:p>
        </p:txBody>
      </p:sp>
      <p:sp>
        <p:nvSpPr>
          <p:cNvPr id="6" name="Slide Number Placeholder 5"/>
          <p:cNvSpPr>
            <a:spLocks noGrp="1"/>
          </p:cNvSpPr>
          <p:nvPr>
            <p:ph type="sldNum" sz="quarter" idx="12"/>
          </p:nvPr>
        </p:nvSpPr>
        <p:spPr>
          <a:xfrm>
            <a:off x="11375718" y="5648960"/>
            <a:ext cx="731520" cy="396240"/>
          </a:xfrm>
          <a:prstGeom prst="bracketPair">
            <a:avLst>
              <a:gd name="adj" fmla="val 17949"/>
            </a:avLst>
          </a:prstGeom>
        </p:spPr>
        <p:txBody>
          <a:bodyPr/>
          <a:lstStyle/>
          <a:p>
            <a:pPr defTabSz="1218905"/>
            <a:fld id="{4F07C48C-936C-4CCD-8D54-35BE3E65F304}" type="slidenum">
              <a:rPr lang="en-GB" smtClean="0">
                <a:solidFill>
                  <a:prstClr val="black"/>
                </a:solidFill>
              </a:rPr>
              <a:pPr defTabSz="1218905"/>
              <a:t>‹#›</a:t>
            </a:fld>
            <a:endParaRPr lang="en-GB">
              <a:solidFill>
                <a:prstClr val="black"/>
              </a:solidFill>
            </a:endParaRPr>
          </a:p>
        </p:txBody>
      </p:sp>
    </p:spTree>
    <p:extLst>
      <p:ext uri="{BB962C8B-B14F-4D97-AF65-F5344CB8AC3E}">
        <p14:creationId xmlns:p14="http://schemas.microsoft.com/office/powerpoint/2010/main" val="372647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Accent Color Blu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977" y="6237400"/>
            <a:ext cx="1710000" cy="428065"/>
          </a:xfrm>
          <a:prstGeom prst="rect">
            <a:avLst/>
          </a:prstGeom>
        </p:spPr>
      </p:pic>
    </p:spTree>
    <p:extLst>
      <p:ext uri="{BB962C8B-B14F-4D97-AF65-F5344CB8AC3E}">
        <p14:creationId xmlns:p14="http://schemas.microsoft.com/office/powerpoint/2010/main" val="141061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Teal Demo">
    <p:bg>
      <p:bgPr>
        <a:solidFill>
          <a:schemeClr val="accent2"/>
        </a:solidFill>
        <a:effectLst/>
      </p:bgPr>
    </p:bg>
    <p:spTree>
      <p:nvGrpSpPr>
        <p:cNvPr id="1" name=""/>
        <p:cNvGrpSpPr/>
        <p:nvPr/>
      </p:nvGrpSpPr>
      <p:grpSpPr>
        <a:xfrm>
          <a:off x="0" y="0"/>
          <a:ext cx="0" cy="0"/>
          <a:chOff x="0" y="0"/>
          <a:chExt cx="0" cy="0"/>
        </a:xfrm>
      </p:grpSpPr>
      <p:sp>
        <p:nvSpPr>
          <p:cNvPr id="5"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172615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51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Orange Demo">
    <p:bg>
      <p:bgPr>
        <a:solidFill>
          <a:schemeClr val="accent4"/>
        </a:solidFill>
        <a:effectLst/>
      </p:bgPr>
    </p:bg>
    <p:spTree>
      <p:nvGrpSpPr>
        <p:cNvPr id="1" name=""/>
        <p:cNvGrpSpPr/>
        <p:nvPr/>
      </p:nvGrpSpPr>
      <p:grpSpPr>
        <a:xfrm>
          <a:off x="0" y="0"/>
          <a:ext cx="0" cy="0"/>
          <a:chOff x="0" y="0"/>
          <a:chExt cx="0" cy="0"/>
        </a:xfrm>
      </p:grpSpPr>
      <p:sp>
        <p:nvSpPr>
          <p:cNvPr id="6"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103405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Orang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4.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FB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358389"/>
      </p:ext>
    </p:extLst>
  </p:cSld>
  <p:clrMap bg1="lt1" tx1="dk1" bg2="lt2" tx2="dk2" accent1="accent1" accent2="accent2" accent3="accent3" accent4="accent4" accent5="accent5" accent6="accent6" hlink="hlink" folHlink="folHlink"/>
  <p:sldLayoutIdLst>
    <p:sldLayoutId id="2147483771" r:id="rId1"/>
    <p:sldLayoutId id="2147483952" r:id="rId2"/>
    <p:sldLayoutId id="2147483782" r:id="rId3"/>
    <p:sldLayoutId id="2147483787" r:id="rId4"/>
    <p:sldLayoutId id="2147483936" r:id="rId5"/>
    <p:sldLayoutId id="2147483788" r:id="rId6"/>
    <p:sldLayoutId id="2147483802" r:id="rId7"/>
    <p:sldLayoutId id="2147483772" r:id="rId8"/>
    <p:sldLayoutId id="2147483773" r:id="rId9"/>
    <p:sldLayoutId id="2147483774" r:id="rId10"/>
    <p:sldLayoutId id="2147483803" r:id="rId11"/>
    <p:sldLayoutId id="2147483779" r:id="rId12"/>
    <p:sldLayoutId id="2147483804" r:id="rId13"/>
    <p:sldLayoutId id="2147483981" r:id="rId14"/>
    <p:sldLayoutId id="2147483982"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
            <a:ext cx="12192000" cy="1207915"/>
          </a:xfrm>
          <a:prstGeom prst="rect">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50896" y="5766607"/>
            <a:ext cx="2202904" cy="551454"/>
          </a:xfrm>
          <a:prstGeom prst="rect">
            <a:avLst/>
          </a:prstGeom>
        </p:spPr>
      </p:pic>
    </p:spTree>
    <p:extLst>
      <p:ext uri="{BB962C8B-B14F-4D97-AF65-F5344CB8AC3E}">
        <p14:creationId xmlns:p14="http://schemas.microsoft.com/office/powerpoint/2010/main" val="1951382547"/>
      </p:ext>
    </p:extLst>
  </p:cSld>
  <p:clrMap bg1="lt1" tx1="dk1" bg2="lt2" tx2="dk2" accent1="accent1" accent2="accent2" accent3="accent3" accent4="accent4" accent5="accent5" accent6="accent6" hlink="hlink" folHlink="folHlink"/>
  <p:sldLayoutIdLst>
    <p:sldLayoutId id="2147483949" r:id="rId1"/>
    <p:sldLayoutId id="214748395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rgbClr val="0057B8"/>
          </a:solidFill>
          <a:latin typeface="Segoe UI" panose="020B0502040204020203" pitchFamily="34" charset="0"/>
          <a:ea typeface="+mj-ea"/>
          <a:cs typeface="Segoe UI"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6FB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065593"/>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8" y="609600"/>
            <a:ext cx="8596667" cy="609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8" y="2160591"/>
            <a:ext cx="8596667"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9150897" y="5766607"/>
            <a:ext cx="2202903" cy="551454"/>
          </a:xfrm>
          <a:prstGeom prst="rect">
            <a:avLst/>
          </a:prstGeom>
        </p:spPr>
      </p:pic>
    </p:spTree>
    <p:extLst>
      <p:ext uri="{BB962C8B-B14F-4D97-AF65-F5344CB8AC3E}">
        <p14:creationId xmlns:p14="http://schemas.microsoft.com/office/powerpoint/2010/main" val="56781130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Lst>
  <p:transition>
    <p:fade/>
  </p:transition>
  <p:txStyles>
    <p:titleStyle>
      <a:lvl1pPr algn="l" defTabSz="457100" rtl="0" eaLnBrk="1" latinLnBrk="0" hangingPunct="1">
        <a:spcBef>
          <a:spcPct val="0"/>
        </a:spcBef>
        <a:buNone/>
        <a:defRPr sz="3600" kern="1200">
          <a:solidFill>
            <a:srgbClr val="0057B8"/>
          </a:solidFill>
          <a:latin typeface="Segoe UI" panose="020B0502040204020203" pitchFamily="34" charset="0"/>
          <a:ea typeface="+mj-ea"/>
          <a:cs typeface="Segoe UI"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26" indent="-342826" algn="l" defTabSz="4571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742789" indent="-285688" algn="l" defTabSz="4571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2752" indent="-228551" algn="l" defTabSz="4571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599853"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6953"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055"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155"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256"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356" indent="-228551" algn="l" defTabSz="4571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00" rtl="0" eaLnBrk="1" latinLnBrk="0" hangingPunct="1">
        <a:defRPr sz="1800" kern="1200">
          <a:solidFill>
            <a:schemeClr val="tx1"/>
          </a:solidFill>
          <a:latin typeface="+mn-lt"/>
          <a:ea typeface="+mn-ea"/>
          <a:cs typeface="+mn-cs"/>
        </a:defRPr>
      </a:lvl1pPr>
      <a:lvl2pPr marL="457100" algn="l" defTabSz="457100" rtl="0" eaLnBrk="1" latinLnBrk="0" hangingPunct="1">
        <a:defRPr sz="1800" kern="1200">
          <a:solidFill>
            <a:schemeClr val="tx1"/>
          </a:solidFill>
          <a:latin typeface="+mn-lt"/>
          <a:ea typeface="+mn-ea"/>
          <a:cs typeface="+mn-cs"/>
        </a:defRPr>
      </a:lvl2pPr>
      <a:lvl3pPr marL="914202" algn="l" defTabSz="457100" rtl="0" eaLnBrk="1" latinLnBrk="0" hangingPunct="1">
        <a:defRPr sz="1800" kern="1200">
          <a:solidFill>
            <a:schemeClr val="tx1"/>
          </a:solidFill>
          <a:latin typeface="+mn-lt"/>
          <a:ea typeface="+mn-ea"/>
          <a:cs typeface="+mn-cs"/>
        </a:defRPr>
      </a:lvl3pPr>
      <a:lvl4pPr marL="1371302" algn="l" defTabSz="457100" rtl="0" eaLnBrk="1" latinLnBrk="0" hangingPunct="1">
        <a:defRPr sz="1800" kern="1200">
          <a:solidFill>
            <a:schemeClr val="tx1"/>
          </a:solidFill>
          <a:latin typeface="+mn-lt"/>
          <a:ea typeface="+mn-ea"/>
          <a:cs typeface="+mn-cs"/>
        </a:defRPr>
      </a:lvl4pPr>
      <a:lvl5pPr marL="1828404" algn="l" defTabSz="457100" rtl="0" eaLnBrk="1" latinLnBrk="0" hangingPunct="1">
        <a:defRPr sz="1800" kern="1200">
          <a:solidFill>
            <a:schemeClr val="tx1"/>
          </a:solidFill>
          <a:latin typeface="+mn-lt"/>
          <a:ea typeface="+mn-ea"/>
          <a:cs typeface="+mn-cs"/>
        </a:defRPr>
      </a:lvl5pPr>
      <a:lvl6pPr marL="2285504" algn="l" defTabSz="457100" rtl="0" eaLnBrk="1" latinLnBrk="0" hangingPunct="1">
        <a:defRPr sz="1800" kern="1200">
          <a:solidFill>
            <a:schemeClr val="tx1"/>
          </a:solidFill>
          <a:latin typeface="+mn-lt"/>
          <a:ea typeface="+mn-ea"/>
          <a:cs typeface="+mn-cs"/>
        </a:defRPr>
      </a:lvl6pPr>
      <a:lvl7pPr marL="2742605" algn="l" defTabSz="457100" rtl="0" eaLnBrk="1" latinLnBrk="0" hangingPunct="1">
        <a:defRPr sz="1800" kern="1200">
          <a:solidFill>
            <a:schemeClr val="tx1"/>
          </a:solidFill>
          <a:latin typeface="+mn-lt"/>
          <a:ea typeface="+mn-ea"/>
          <a:cs typeface="+mn-cs"/>
        </a:defRPr>
      </a:lvl7pPr>
      <a:lvl8pPr marL="3199706" algn="l" defTabSz="457100" rtl="0" eaLnBrk="1" latinLnBrk="0" hangingPunct="1">
        <a:defRPr sz="1800" kern="1200">
          <a:solidFill>
            <a:schemeClr val="tx1"/>
          </a:solidFill>
          <a:latin typeface="+mn-lt"/>
          <a:ea typeface="+mn-ea"/>
          <a:cs typeface="+mn-cs"/>
        </a:defRPr>
      </a:lvl8pPr>
      <a:lvl9pPr marL="3656806" algn="l" defTabSz="4571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hemeOverride" Target="../theme/themeOverride7.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hemeOverride" Target="../theme/themeOverride8.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hemeOverride" Target="../theme/themeOverride9.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en.wikipedia.org/wiki/Zen_of_Pyth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1.png"/><Relationship Id="rId11" Type="http://schemas.openxmlformats.org/officeDocument/2006/relationships/image" Target="../media/image15.jpe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hemeOverride" Target="../theme/themeOverride3.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hemeOverride" Target="../theme/themeOverride5.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767408" y="1838815"/>
            <a:ext cx="10945216" cy="2187703"/>
          </a:xfrm>
          <a:prstGeom prst="rect">
            <a:avLst/>
          </a:prstGeom>
          <a:noFill/>
        </p:spPr>
        <p:txBody>
          <a:bodyPr vert="horz" wrap="square" lIns="143428" tIns="89642" rIns="143428" bIns="89642" rtlCol="0" anchor="t" anchorCtr="0">
            <a:noAutofit/>
          </a:bodyPr>
          <a:lstStyle>
            <a:lvl1pPr algn="l" defTabSz="932578" rtl="0" eaLnBrk="1" latinLnBrk="0" hangingPunct="1">
              <a:lnSpc>
                <a:spcPct val="90000"/>
              </a:lnSpc>
              <a:spcBef>
                <a:spcPct val="0"/>
              </a:spcBef>
              <a:buNone/>
              <a:defRPr lang="en-US" sz="5999"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pPr marL="0" marR="0" lvl="0" indent="0" algn="l" defTabSz="932578" rtl="0" eaLnBrk="1" fontAlgn="auto" latinLnBrk="0" hangingPunct="1">
              <a:lnSpc>
                <a:spcPct val="90000"/>
              </a:lnSpc>
              <a:spcBef>
                <a:spcPts val="1200"/>
              </a:spcBef>
              <a:spcAft>
                <a:spcPts val="1200"/>
              </a:spcAft>
              <a:buClrTx/>
              <a:buSzTx/>
              <a:buFontTx/>
              <a:buNone/>
              <a:tabLst/>
              <a:defRPr/>
            </a:pPr>
            <a:r>
              <a:rPr kumimoji="0" lang="en-GB" sz="5400" b="0" i="0" u="none" strike="noStrike" kern="1200" cap="none" spc="-100" normalizeH="0" baseline="0" noProof="0" dirty="0">
                <a:ln w="3175">
                  <a:noFill/>
                </a:ln>
                <a:solidFill>
                  <a:srgbClr val="002C5C"/>
                </a:solidFill>
                <a:effectLst/>
                <a:uLnTx/>
                <a:uFillTx/>
                <a:latin typeface="Segoe UI Light"/>
                <a:ea typeface="+mn-ea"/>
                <a:cs typeface="Segoe UI" pitchFamily="34" charset="0"/>
              </a:rPr>
              <a:t>An Introduction to Machine Learning</a:t>
            </a:r>
          </a:p>
          <a:p>
            <a:pPr marL="0" marR="0" lvl="0" indent="0" algn="l" defTabSz="932578" rtl="0" eaLnBrk="1" fontAlgn="auto" latinLnBrk="0" hangingPunct="1">
              <a:lnSpc>
                <a:spcPct val="90000"/>
              </a:lnSpc>
              <a:spcBef>
                <a:spcPts val="1200"/>
              </a:spcBef>
              <a:spcAft>
                <a:spcPts val="1200"/>
              </a:spcAft>
              <a:buClrTx/>
              <a:buSzTx/>
              <a:buFontTx/>
              <a:buNone/>
              <a:tabLst/>
              <a:defRPr/>
            </a:pPr>
            <a:r>
              <a:rPr lang="en-GB" sz="3600" dirty="0">
                <a:solidFill>
                  <a:srgbClr val="002C5C"/>
                </a:solidFill>
                <a:latin typeface="Segoe UI Light"/>
              </a:rPr>
              <a:t>With Python</a:t>
            </a:r>
            <a:endParaRPr kumimoji="0" lang="en-GB" sz="2000" b="0" i="0" u="none" strike="noStrike" kern="1200" cap="none" spc="-100" normalizeH="0" baseline="0" noProof="0" dirty="0">
              <a:ln w="3175">
                <a:noFill/>
              </a:ln>
              <a:solidFill>
                <a:srgbClr val="006FBA"/>
              </a:solidFill>
              <a:effectLst/>
              <a:uLnTx/>
              <a:uFillTx/>
              <a:latin typeface="Segoe UI Light"/>
              <a:ea typeface="+mn-ea"/>
              <a:cs typeface="Segoe UI" pitchFamily="34" charset="0"/>
            </a:endParaRPr>
          </a:p>
        </p:txBody>
      </p:sp>
      <p:sp>
        <p:nvSpPr>
          <p:cNvPr id="6" name="Text Placeholder 1"/>
          <p:cNvSpPr txBox="1">
            <a:spLocks/>
          </p:cNvSpPr>
          <p:nvPr/>
        </p:nvSpPr>
        <p:spPr>
          <a:xfrm>
            <a:off x="1219904" y="4010858"/>
            <a:ext cx="8785274" cy="1146334"/>
          </a:xfrm>
          <a:prstGeom prst="rect">
            <a:avLst/>
          </a:prstGeom>
          <a:noFill/>
        </p:spPr>
        <p:txBody>
          <a:bodyPr vert="horz" wrap="square" lIns="179285" tIns="143428" rIns="179285" bIns="143428" rtlCol="0">
            <a:noAutofit/>
          </a:bodyPr>
          <a:lstStyle>
            <a:lvl1pPr marL="0" marR="0" indent="0" algn="l" defTabSz="932578" rtl="0" eaLnBrk="1" fontAlgn="auto" latinLnBrk="0" hangingPunct="1">
              <a:lnSpc>
                <a:spcPct val="90000"/>
              </a:lnSpc>
              <a:spcBef>
                <a:spcPts val="0"/>
              </a:spcBef>
              <a:spcAft>
                <a:spcPts val="0"/>
              </a:spcAft>
              <a:buClrTx/>
              <a:buSzPct val="90000"/>
              <a:buFont typeface="Arial" pitchFamily="34" charset="0"/>
              <a:buNone/>
              <a:tabLst/>
              <a:defRPr sz="3599" kern="1200" spc="0" baseline="0">
                <a:gradFill>
                  <a:gsLst>
                    <a:gs pos="0">
                      <a:schemeClr val="tx1"/>
                    </a:gs>
                    <a:gs pos="100000">
                      <a:schemeClr val="tx1"/>
                    </a:gs>
                  </a:gsLst>
                  <a:lin ang="5400000" scaled="0"/>
                </a:gradFill>
                <a:latin typeface="+mj-lt"/>
                <a:ea typeface="+mn-ea"/>
                <a:cs typeface="+mn-cs"/>
              </a:defRPr>
            </a:lvl1pPr>
            <a:lvl2pPr marL="584098" marR="0" indent="-241257" algn="l" defTabSz="9325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5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19"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80" marR="0" indent="-228560" algn="l" defTabSz="93257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88"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7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66"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57" indent="-233145" algn="l" defTabSz="9325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0"/>
              </a:spcBef>
              <a:spcAft>
                <a:spcPts val="0"/>
              </a:spcAft>
              <a:buClrTx/>
              <a:buSzPct val="90000"/>
              <a:buFont typeface="Arial" pitchFamily="34" charset="0"/>
              <a:buNone/>
              <a:tabLst/>
              <a:defRPr/>
            </a:pP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Terry McCann </a:t>
            </a:r>
            <a:r>
              <a:rPr kumimoji="0" lang="en-US" sz="3528" b="0" i="0" u="none" strike="noStrike" kern="1200" cap="none" spc="0" normalizeH="0" baseline="0" noProof="0" dirty="0">
                <a:ln>
                  <a:noFill/>
                </a:ln>
                <a:solidFill>
                  <a:srgbClr val="92D050"/>
                </a:solidFill>
                <a:effectLst/>
                <a:uLnTx/>
                <a:uFillTx/>
                <a:latin typeface="Segoe UI Light"/>
                <a:ea typeface="+mn-ea"/>
                <a:cs typeface="+mn-cs"/>
              </a:rPr>
              <a:t>|</a:t>
            </a:r>
            <a:r>
              <a:rPr kumimoji="0" lang="en-US" sz="352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 </a:t>
            </a:r>
            <a:r>
              <a:rPr kumimoji="0" lang="en-US" sz="2745" b="0" i="0" u="none" strike="noStrike" kern="1200" cap="none" spc="0" normalizeH="0" baseline="0" noProof="0" dirty="0">
                <a:ln>
                  <a:noFill/>
                </a:ln>
                <a:solidFill>
                  <a:srgbClr val="006FBA"/>
                </a:solidFill>
                <a:effectLst/>
                <a:uLnTx/>
                <a:uFillTx/>
                <a:latin typeface="Segoe UI Light"/>
                <a:ea typeface="+mn-ea"/>
                <a:cs typeface="+mn-cs"/>
              </a:rPr>
              <a:t>@</a:t>
            </a:r>
            <a:r>
              <a:rPr kumimoji="0" lang="en-US" sz="2745" b="0" i="0" u="none" strike="noStrike" kern="1200" cap="none" spc="0" normalizeH="0" baseline="0" noProof="0" dirty="0" err="1">
                <a:ln>
                  <a:noFill/>
                </a:ln>
                <a:solidFill>
                  <a:srgbClr val="006FBA"/>
                </a:solidFill>
                <a:effectLst/>
                <a:uLnTx/>
                <a:uFillTx/>
                <a:latin typeface="Segoe UI Light"/>
                <a:ea typeface="+mn-ea"/>
                <a:cs typeface="+mn-cs"/>
              </a:rPr>
              <a:t>SQLShark</a:t>
            </a:r>
            <a:endParaRPr kumimoji="0" lang="en-US" sz="2745" b="0" i="0" u="none" strike="noStrike" kern="1200" cap="none" spc="0" normalizeH="0" baseline="0" noProof="0" dirty="0">
              <a:ln>
                <a:noFill/>
              </a:ln>
              <a:solidFill>
                <a:srgbClr val="006FBA"/>
              </a:solidFill>
              <a:effectLst/>
              <a:uLnTx/>
              <a:uFillTx/>
              <a:latin typeface="Segoe UI Light"/>
              <a:ea typeface="+mn-ea"/>
              <a:cs typeface="+mn-cs"/>
            </a:endParaRPr>
          </a:p>
        </p:txBody>
      </p:sp>
      <p:sp>
        <p:nvSpPr>
          <p:cNvPr id="7" name="Rectangle 6"/>
          <p:cNvSpPr/>
          <p:nvPr/>
        </p:nvSpPr>
        <p:spPr bwMode="auto">
          <a:xfrm>
            <a:off x="851" y="489"/>
            <a:ext cx="12191151" cy="1184170"/>
          </a:xfrm>
          <a:prstGeom prst="rect">
            <a:avLst/>
          </a:prstGeom>
          <a:solidFill>
            <a:srgbClr val="006FBA"/>
          </a:solidFill>
        </p:spPr>
        <p:txBody>
          <a:bodyPr wrap="square" lIns="175735" tIns="131802" rtlCol="0">
            <a:noAutofit/>
          </a:bodyPr>
          <a:lstStyle/>
          <a:p>
            <a:pPr marL="0" marR="0" lvl="0" indent="0" defTabSz="895750" eaLnBrk="1" fontAlgn="auto" latinLnBrk="0" hangingPunct="1">
              <a:lnSpc>
                <a:spcPts val="2883"/>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FFFFFF"/>
              </a:solidFill>
              <a:effectLst/>
              <a:uLnTx/>
              <a:uFillTx/>
              <a:latin typeface="Segoe UI Light"/>
            </a:endParaRPr>
          </a:p>
        </p:txBody>
      </p:sp>
      <p:pic>
        <p:nvPicPr>
          <p:cNvPr id="9" name="Picture 8" descr="cid:image004.jpg@01D35EBA.0EB41FD0">
            <a:extLst>
              <a:ext uri="{FF2B5EF4-FFF2-40B4-BE49-F238E27FC236}">
                <a16:creationId xmlns:a16="http://schemas.microsoft.com/office/drawing/2014/main" id="{C0D6FF3C-0CE1-4619-8053-420D3CA1BE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42650" y="5013176"/>
            <a:ext cx="2045038" cy="1080120"/>
          </a:xfrm>
          <a:prstGeom prst="rect">
            <a:avLst/>
          </a:prstGeom>
          <a:noFill/>
          <a:ln>
            <a:noFill/>
          </a:ln>
        </p:spPr>
      </p:pic>
      <p:pic>
        <p:nvPicPr>
          <p:cNvPr id="10" name="Picture 9" descr="MVP_Logo_Horizontal_Secondary_Black_RGB_300ppi">
            <a:extLst>
              <a:ext uri="{FF2B5EF4-FFF2-40B4-BE49-F238E27FC236}">
                <a16:creationId xmlns:a16="http://schemas.microsoft.com/office/drawing/2014/main" id="{72407470-1A3A-4DB4-B4E8-EC813D0191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54414" y="5157192"/>
            <a:ext cx="1905482" cy="792088"/>
          </a:xfrm>
          <a:prstGeom prst="rect">
            <a:avLst/>
          </a:prstGeom>
          <a:noFill/>
          <a:ln>
            <a:noFill/>
          </a:ln>
        </p:spPr>
      </p:pic>
      <p:pic>
        <p:nvPicPr>
          <p:cNvPr id="8" name="Picture 2" descr="https://avatars3.githubusercontent.com/u/12963406?s=460&amp;v=4">
            <a:extLst>
              <a:ext uri="{FF2B5EF4-FFF2-40B4-BE49-F238E27FC236}">
                <a16:creationId xmlns:a16="http://schemas.microsoft.com/office/drawing/2014/main" id="{FE39FFA3-C99D-4C37-93DE-785EEB432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76516">
            <a:off x="9189594" y="3354242"/>
            <a:ext cx="2055354" cy="205535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38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639616" y="1052736"/>
            <a:ext cx="6696744" cy="2308324"/>
          </a:xfrm>
          <a:prstGeom prst="rect">
            <a:avLst/>
          </a:prstGeom>
          <a:noFill/>
        </p:spPr>
        <p:txBody>
          <a:bodyPr wrap="square" rtlCol="0">
            <a:spAutoFit/>
          </a:bodyPr>
          <a:lstStyle/>
          <a:p>
            <a:pPr algn="ctr"/>
            <a:r>
              <a:rPr lang="en-GB" sz="3600" dirty="0"/>
              <a:t>A machine is said to learn from experience </a:t>
            </a:r>
            <a:r>
              <a:rPr lang="en-GB" sz="3600" b="1" dirty="0">
                <a:solidFill>
                  <a:srgbClr val="006FBA"/>
                </a:solidFill>
              </a:rPr>
              <a:t>E</a:t>
            </a:r>
            <a:r>
              <a:rPr lang="en-GB" sz="3600" dirty="0"/>
              <a:t> with respect to some class of tasks </a:t>
            </a:r>
            <a:r>
              <a:rPr lang="en-GB" sz="3600" b="1" dirty="0">
                <a:solidFill>
                  <a:srgbClr val="006FBA"/>
                </a:solidFill>
              </a:rPr>
              <a:t>T</a:t>
            </a:r>
            <a:r>
              <a:rPr lang="en-GB" sz="3600" dirty="0"/>
              <a:t> and performance measure </a:t>
            </a:r>
            <a:r>
              <a:rPr lang="en-GB" sz="3600" b="1" dirty="0">
                <a:solidFill>
                  <a:srgbClr val="006FBA"/>
                </a:solidFill>
              </a:rPr>
              <a:t>P</a:t>
            </a:r>
            <a:r>
              <a:rPr lang="en-GB" sz="3600" dirty="0"/>
              <a:t>  </a:t>
            </a:r>
            <a:endParaRPr lang="en-GB" sz="5400"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F690936C-FF27-4B47-B08B-97C52936A1B4}"/>
              </a:ext>
            </a:extLst>
          </p:cNvPr>
          <p:cNvSpPr/>
          <p:nvPr/>
        </p:nvSpPr>
        <p:spPr>
          <a:xfrm>
            <a:off x="0" y="6516662"/>
            <a:ext cx="11233248" cy="307777"/>
          </a:xfrm>
          <a:prstGeom prst="rect">
            <a:avLst/>
          </a:prstGeom>
        </p:spPr>
        <p:txBody>
          <a:bodyPr wrap="square">
            <a:spAutoFit/>
          </a:bodyPr>
          <a:lstStyle/>
          <a:p>
            <a:r>
              <a:rPr lang="en-GB" sz="1400" dirty="0">
                <a:solidFill>
                  <a:schemeClr val="bg1">
                    <a:lumMod val="75000"/>
                  </a:schemeClr>
                </a:solidFill>
              </a:rPr>
              <a:t>https://www.quora.com/What-is-the-best-definition-for-machine-learning</a:t>
            </a:r>
          </a:p>
        </p:txBody>
      </p:sp>
      <p:sp>
        <p:nvSpPr>
          <p:cNvPr id="4" name="Rectangle 3">
            <a:extLst>
              <a:ext uri="{FF2B5EF4-FFF2-40B4-BE49-F238E27FC236}">
                <a16:creationId xmlns:a16="http://schemas.microsoft.com/office/drawing/2014/main" id="{193E3538-914B-4355-AFE5-46B139F52F40}"/>
              </a:ext>
            </a:extLst>
          </p:cNvPr>
          <p:cNvSpPr/>
          <p:nvPr/>
        </p:nvSpPr>
        <p:spPr>
          <a:xfrm>
            <a:off x="2639616" y="3474874"/>
            <a:ext cx="6504384" cy="1754326"/>
          </a:xfrm>
          <a:prstGeom prst="rect">
            <a:avLst/>
          </a:prstGeom>
        </p:spPr>
        <p:txBody>
          <a:bodyPr wrap="square">
            <a:spAutoFit/>
          </a:bodyPr>
          <a:lstStyle/>
          <a:p>
            <a:pPr algn="ctr"/>
            <a:r>
              <a:rPr lang="en-GB" sz="3600" dirty="0"/>
              <a:t>Its performance at tasks in </a:t>
            </a:r>
            <a:r>
              <a:rPr lang="en-GB" sz="3600" b="1" dirty="0">
                <a:solidFill>
                  <a:srgbClr val="006FBA"/>
                </a:solidFill>
              </a:rPr>
              <a:t>T</a:t>
            </a:r>
            <a:r>
              <a:rPr lang="en-GB" sz="3600" dirty="0"/>
              <a:t>, as measured by </a:t>
            </a:r>
            <a:r>
              <a:rPr lang="en-GB" sz="3600" b="1" dirty="0">
                <a:solidFill>
                  <a:srgbClr val="006FBA"/>
                </a:solidFill>
              </a:rPr>
              <a:t>P</a:t>
            </a:r>
            <a:r>
              <a:rPr lang="en-GB" sz="3600" dirty="0"/>
              <a:t>, improves with experience </a:t>
            </a:r>
            <a:r>
              <a:rPr lang="en-GB" sz="3600" b="1" dirty="0">
                <a:solidFill>
                  <a:srgbClr val="006FBA"/>
                </a:solidFill>
              </a:rPr>
              <a:t>E</a:t>
            </a:r>
            <a:r>
              <a:rPr lang="en-GB" sz="3600" dirty="0"/>
              <a:t>.</a:t>
            </a:r>
          </a:p>
        </p:txBody>
      </p:sp>
    </p:spTree>
    <p:extLst>
      <p:ext uri="{BB962C8B-B14F-4D97-AF65-F5344CB8AC3E}">
        <p14:creationId xmlns:p14="http://schemas.microsoft.com/office/powerpoint/2010/main" val="28312474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C261CE3E-9234-485B-98DB-934BB58F0A98}"/>
              </a:ext>
            </a:extLst>
          </p:cNvPr>
          <p:cNvSpPr/>
          <p:nvPr/>
        </p:nvSpPr>
        <p:spPr>
          <a:xfrm>
            <a:off x="479376" y="548680"/>
            <a:ext cx="1603367" cy="2952328"/>
          </a:xfrm>
          <a:prstGeom prst="roundRect">
            <a:avLst>
              <a:gd name="adj" fmla="val 7491"/>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 name="TextBox 19">
            <a:extLst>
              <a:ext uri="{FF2B5EF4-FFF2-40B4-BE49-F238E27FC236}">
                <a16:creationId xmlns:a16="http://schemas.microsoft.com/office/drawing/2014/main" id="{486CBC0D-78CB-49FE-AFF8-D1DCC2C47C55}"/>
              </a:ext>
            </a:extLst>
          </p:cNvPr>
          <p:cNvSpPr txBox="1"/>
          <p:nvPr/>
        </p:nvSpPr>
        <p:spPr>
          <a:xfrm>
            <a:off x="838368" y="84121"/>
            <a:ext cx="864096" cy="461665"/>
          </a:xfrm>
          <a:prstGeom prst="rect">
            <a:avLst/>
          </a:prstGeom>
          <a:noFill/>
        </p:spPr>
        <p:txBody>
          <a:bodyPr wrap="square" rtlCol="0">
            <a:spAutoFit/>
          </a:bodyPr>
          <a:lstStyle/>
          <a:p>
            <a:pPr algn="ctr"/>
            <a:r>
              <a:rPr lang="en-GB" i="1" dirty="0"/>
              <a:t>data</a:t>
            </a:r>
            <a:endParaRPr lang="en-GB" sz="4000" i="1" dirty="0">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F8963EDD-C2C9-49B4-90A1-6574DF876215}"/>
              </a:ext>
            </a:extLst>
          </p:cNvPr>
          <p:cNvSpPr/>
          <p:nvPr/>
        </p:nvSpPr>
        <p:spPr>
          <a:xfrm>
            <a:off x="4665435" y="261827"/>
            <a:ext cx="6096000" cy="1569660"/>
          </a:xfrm>
          <a:prstGeom prst="rect">
            <a:avLst/>
          </a:prstGeom>
        </p:spPr>
        <p:txBody>
          <a:bodyPr>
            <a:spAutoFit/>
          </a:bodyPr>
          <a:lstStyle/>
          <a:p>
            <a:pPr algn="ctr"/>
            <a:r>
              <a:rPr lang="en-GB" dirty="0"/>
              <a:t>“Hey, I am trying to better understand my customers. I think there might be a pattern in their behaviour, but I am struggling to see it”</a:t>
            </a:r>
          </a:p>
        </p:txBody>
      </p:sp>
      <p:pic>
        <p:nvPicPr>
          <p:cNvPr id="32" name="Picture 31">
            <a:extLst>
              <a:ext uri="{FF2B5EF4-FFF2-40B4-BE49-F238E27FC236}">
                <a16:creationId xmlns:a16="http://schemas.microsoft.com/office/drawing/2014/main" id="{86AC2F60-0566-4CFA-99D4-1C89E57F934D}"/>
              </a:ext>
            </a:extLst>
          </p:cNvPr>
          <p:cNvPicPr>
            <a:picLocks noChangeAspect="1"/>
          </p:cNvPicPr>
          <p:nvPr/>
        </p:nvPicPr>
        <p:blipFill>
          <a:blip r:embed="rId4"/>
          <a:stretch>
            <a:fillRect/>
          </a:stretch>
        </p:blipFill>
        <p:spPr>
          <a:xfrm>
            <a:off x="9552384" y="217924"/>
            <a:ext cx="2418103" cy="4490025"/>
          </a:xfrm>
          <a:prstGeom prst="rect">
            <a:avLst/>
          </a:prstGeom>
        </p:spPr>
      </p:pic>
      <p:sp>
        <p:nvSpPr>
          <p:cNvPr id="33" name="Rectangle 32">
            <a:extLst>
              <a:ext uri="{FF2B5EF4-FFF2-40B4-BE49-F238E27FC236}">
                <a16:creationId xmlns:a16="http://schemas.microsoft.com/office/drawing/2014/main" id="{4CE6D5C2-E999-49D6-894D-AE20BB5BBCDD}"/>
              </a:ext>
            </a:extLst>
          </p:cNvPr>
          <p:cNvSpPr/>
          <p:nvPr/>
        </p:nvSpPr>
        <p:spPr>
          <a:xfrm>
            <a:off x="4655840" y="260648"/>
            <a:ext cx="6096000" cy="1569660"/>
          </a:xfrm>
          <a:prstGeom prst="rect">
            <a:avLst/>
          </a:prstGeom>
        </p:spPr>
        <p:txBody>
          <a:bodyPr>
            <a:spAutoFit/>
          </a:bodyPr>
          <a:lstStyle/>
          <a:p>
            <a:pPr algn="ctr"/>
            <a:r>
              <a:rPr lang="en-GB" dirty="0"/>
              <a:t>“Hey, I am trying to better </a:t>
            </a:r>
            <a:r>
              <a:rPr lang="en-GB" b="1" dirty="0">
                <a:solidFill>
                  <a:srgbClr val="006FBA"/>
                </a:solidFill>
              </a:rPr>
              <a:t>understand</a:t>
            </a:r>
            <a:r>
              <a:rPr lang="en-GB" dirty="0"/>
              <a:t> my customers. I think there might be a </a:t>
            </a:r>
            <a:r>
              <a:rPr lang="en-GB" b="1" dirty="0">
                <a:solidFill>
                  <a:srgbClr val="006FBA"/>
                </a:solidFill>
              </a:rPr>
              <a:t>pattern</a:t>
            </a:r>
            <a:r>
              <a:rPr lang="en-GB" dirty="0"/>
              <a:t> in their </a:t>
            </a:r>
            <a:r>
              <a:rPr lang="en-GB" b="1" dirty="0">
                <a:solidFill>
                  <a:srgbClr val="006FBA"/>
                </a:solidFill>
              </a:rPr>
              <a:t>behaviour</a:t>
            </a:r>
            <a:r>
              <a:rPr lang="en-GB" dirty="0"/>
              <a:t>, but I am struggling to see it”</a:t>
            </a:r>
          </a:p>
        </p:txBody>
      </p:sp>
      <p:grpSp>
        <p:nvGrpSpPr>
          <p:cNvPr id="167" name="Group 166">
            <a:extLst>
              <a:ext uri="{FF2B5EF4-FFF2-40B4-BE49-F238E27FC236}">
                <a16:creationId xmlns:a16="http://schemas.microsoft.com/office/drawing/2014/main" id="{65C927CA-B8F9-4FFF-99AF-B604D74B843F}"/>
              </a:ext>
            </a:extLst>
          </p:cNvPr>
          <p:cNvGrpSpPr/>
          <p:nvPr/>
        </p:nvGrpSpPr>
        <p:grpSpPr>
          <a:xfrm>
            <a:off x="3262427" y="2606394"/>
            <a:ext cx="4913422" cy="3536245"/>
            <a:chOff x="3262427" y="2606394"/>
            <a:chExt cx="4913422" cy="3536245"/>
          </a:xfrm>
        </p:grpSpPr>
        <p:cxnSp>
          <p:nvCxnSpPr>
            <p:cNvPr id="35" name="Straight Connector 34">
              <a:extLst>
                <a:ext uri="{FF2B5EF4-FFF2-40B4-BE49-F238E27FC236}">
                  <a16:creationId xmlns:a16="http://schemas.microsoft.com/office/drawing/2014/main" id="{3A39FC01-0DCA-4D0D-A737-FF57A9CC457F}"/>
                </a:ext>
              </a:extLst>
            </p:cNvPr>
            <p:cNvCxnSpPr/>
            <p:nvPr/>
          </p:nvCxnSpPr>
          <p:spPr>
            <a:xfrm>
              <a:off x="3719736" y="2606394"/>
              <a:ext cx="0" cy="3486902"/>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E73078-838E-4F0E-A62E-09549FEC2CEF}"/>
                </a:ext>
              </a:extLst>
            </p:cNvPr>
            <p:cNvCxnSpPr>
              <a:cxnSpLocks/>
            </p:cNvCxnSpPr>
            <p:nvPr/>
          </p:nvCxnSpPr>
          <p:spPr>
            <a:xfrm flipH="1">
              <a:off x="3431704" y="5805264"/>
              <a:ext cx="4744145" cy="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366E62-7DDF-4D67-A6B3-A23A36C35FC2}"/>
                </a:ext>
              </a:extLst>
            </p:cNvPr>
            <p:cNvSpPr txBox="1"/>
            <p:nvPr/>
          </p:nvSpPr>
          <p:spPr>
            <a:xfrm>
              <a:off x="5083696" y="5804085"/>
              <a:ext cx="1588368" cy="338554"/>
            </a:xfrm>
            <a:prstGeom prst="rect">
              <a:avLst/>
            </a:prstGeom>
            <a:noFill/>
          </p:spPr>
          <p:txBody>
            <a:bodyPr wrap="square" rtlCol="0">
              <a:spAutoFit/>
            </a:bodyPr>
            <a:lstStyle/>
            <a:p>
              <a:pPr algn="ctr"/>
              <a:r>
                <a:rPr lang="en-GB" sz="1600" i="1" dirty="0"/>
                <a:t>Feature 1</a:t>
              </a:r>
              <a:endParaRPr lang="en-GB" sz="2800" i="1" dirty="0">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5BF22060-F8C3-4983-8D6B-E28E40031254}"/>
                </a:ext>
              </a:extLst>
            </p:cNvPr>
            <p:cNvSpPr txBox="1"/>
            <p:nvPr/>
          </p:nvSpPr>
          <p:spPr>
            <a:xfrm rot="16200000">
              <a:off x="2637520" y="4022710"/>
              <a:ext cx="1588368" cy="338554"/>
            </a:xfrm>
            <a:prstGeom prst="rect">
              <a:avLst/>
            </a:prstGeom>
            <a:noFill/>
          </p:spPr>
          <p:txBody>
            <a:bodyPr wrap="square" rtlCol="0">
              <a:spAutoFit/>
            </a:bodyPr>
            <a:lstStyle/>
            <a:p>
              <a:pPr algn="ctr"/>
              <a:r>
                <a:rPr lang="en-GB" sz="1600" i="1" dirty="0"/>
                <a:t>Feature 2</a:t>
              </a:r>
              <a:endParaRPr lang="en-GB" sz="2800" i="1" dirty="0">
                <a:latin typeface="Segoe UI Light" panose="020B0502040204020203" pitchFamily="34" charset="0"/>
                <a:cs typeface="Segoe UI Light" panose="020B0502040204020203" pitchFamily="34" charset="0"/>
              </a:endParaRPr>
            </a:p>
          </p:txBody>
        </p:sp>
      </p:grpSp>
      <p:grpSp>
        <p:nvGrpSpPr>
          <p:cNvPr id="165" name="Group 164">
            <a:extLst>
              <a:ext uri="{FF2B5EF4-FFF2-40B4-BE49-F238E27FC236}">
                <a16:creationId xmlns:a16="http://schemas.microsoft.com/office/drawing/2014/main" id="{F330A28B-999A-4A4F-B4B5-FBF38AAE4F18}"/>
              </a:ext>
            </a:extLst>
          </p:cNvPr>
          <p:cNvGrpSpPr/>
          <p:nvPr/>
        </p:nvGrpSpPr>
        <p:grpSpPr>
          <a:xfrm>
            <a:off x="6599776" y="4371590"/>
            <a:ext cx="759236" cy="818508"/>
            <a:chOff x="6599776" y="4371590"/>
            <a:chExt cx="759236" cy="818508"/>
          </a:xfrm>
        </p:grpSpPr>
        <p:sp>
          <p:nvSpPr>
            <p:cNvPr id="62" name="Oval 61">
              <a:extLst>
                <a:ext uri="{FF2B5EF4-FFF2-40B4-BE49-F238E27FC236}">
                  <a16:creationId xmlns:a16="http://schemas.microsoft.com/office/drawing/2014/main" id="{BE4F63E8-47F3-4AB7-A1BB-1804F9696425}"/>
                </a:ext>
              </a:extLst>
            </p:cNvPr>
            <p:cNvSpPr/>
            <p:nvPr/>
          </p:nvSpPr>
          <p:spPr>
            <a:xfrm rot="4350683">
              <a:off x="6907204" y="461113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3" name="Oval 62">
              <a:extLst>
                <a:ext uri="{FF2B5EF4-FFF2-40B4-BE49-F238E27FC236}">
                  <a16:creationId xmlns:a16="http://schemas.microsoft.com/office/drawing/2014/main" id="{ACA84594-6C40-4DD3-9028-EB5BA515854D}"/>
                </a:ext>
              </a:extLst>
            </p:cNvPr>
            <p:cNvSpPr/>
            <p:nvPr/>
          </p:nvSpPr>
          <p:spPr>
            <a:xfrm rot="4350683">
              <a:off x="6636061" y="4393208"/>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4" name="Oval 63">
              <a:extLst>
                <a:ext uri="{FF2B5EF4-FFF2-40B4-BE49-F238E27FC236}">
                  <a16:creationId xmlns:a16="http://schemas.microsoft.com/office/drawing/2014/main" id="{0FE3607A-80AE-49BA-A7E5-E955134DBF9F}"/>
                </a:ext>
              </a:extLst>
            </p:cNvPr>
            <p:cNvSpPr/>
            <p:nvPr/>
          </p:nvSpPr>
          <p:spPr>
            <a:xfrm rot="4350683">
              <a:off x="7196228" y="437131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5" name="Oval 64">
              <a:extLst>
                <a:ext uri="{FF2B5EF4-FFF2-40B4-BE49-F238E27FC236}">
                  <a16:creationId xmlns:a16="http://schemas.microsoft.com/office/drawing/2014/main" id="{2FF1F2FF-87E5-452A-8F9C-553D854A21C0}"/>
                </a:ext>
              </a:extLst>
            </p:cNvPr>
            <p:cNvSpPr/>
            <p:nvPr/>
          </p:nvSpPr>
          <p:spPr>
            <a:xfrm rot="4350683">
              <a:off x="7020400" y="464035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6" name="Oval 65">
              <a:extLst>
                <a:ext uri="{FF2B5EF4-FFF2-40B4-BE49-F238E27FC236}">
                  <a16:creationId xmlns:a16="http://schemas.microsoft.com/office/drawing/2014/main" id="{B456A545-5C96-4FC6-9204-8B71B988EDED}"/>
                </a:ext>
              </a:extLst>
            </p:cNvPr>
            <p:cNvSpPr/>
            <p:nvPr/>
          </p:nvSpPr>
          <p:spPr>
            <a:xfrm rot="4350683">
              <a:off x="7191527" y="456778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7" name="Oval 66">
              <a:extLst>
                <a:ext uri="{FF2B5EF4-FFF2-40B4-BE49-F238E27FC236}">
                  <a16:creationId xmlns:a16="http://schemas.microsoft.com/office/drawing/2014/main" id="{748E60F1-44A0-4976-88EA-26D3D4B933B0}"/>
                </a:ext>
              </a:extLst>
            </p:cNvPr>
            <p:cNvSpPr/>
            <p:nvPr/>
          </p:nvSpPr>
          <p:spPr>
            <a:xfrm rot="4350683">
              <a:off x="6600056" y="496539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8" name="Oval 67">
              <a:extLst>
                <a:ext uri="{FF2B5EF4-FFF2-40B4-BE49-F238E27FC236}">
                  <a16:creationId xmlns:a16="http://schemas.microsoft.com/office/drawing/2014/main" id="{D86FA6B6-6765-4704-AC85-70C77DD76712}"/>
                </a:ext>
              </a:extLst>
            </p:cNvPr>
            <p:cNvSpPr/>
            <p:nvPr/>
          </p:nvSpPr>
          <p:spPr>
            <a:xfrm rot="4350683">
              <a:off x="7087646" y="4874907"/>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9" name="Oval 68">
              <a:extLst>
                <a:ext uri="{FF2B5EF4-FFF2-40B4-BE49-F238E27FC236}">
                  <a16:creationId xmlns:a16="http://schemas.microsoft.com/office/drawing/2014/main" id="{43B3E2AD-95D4-45FA-826D-7CD856F3C00E}"/>
                </a:ext>
              </a:extLst>
            </p:cNvPr>
            <p:cNvSpPr/>
            <p:nvPr/>
          </p:nvSpPr>
          <p:spPr>
            <a:xfrm rot="4350683">
              <a:off x="7159654" y="475763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0" name="Oval 69">
              <a:extLst>
                <a:ext uri="{FF2B5EF4-FFF2-40B4-BE49-F238E27FC236}">
                  <a16:creationId xmlns:a16="http://schemas.microsoft.com/office/drawing/2014/main" id="{FF862342-B43B-4322-B0EB-2C0489358887}"/>
                </a:ext>
              </a:extLst>
            </p:cNvPr>
            <p:cNvSpPr/>
            <p:nvPr/>
          </p:nvSpPr>
          <p:spPr>
            <a:xfrm rot="4350683">
              <a:off x="7263535" y="469169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1" name="Oval 70">
              <a:extLst>
                <a:ext uri="{FF2B5EF4-FFF2-40B4-BE49-F238E27FC236}">
                  <a16:creationId xmlns:a16="http://schemas.microsoft.com/office/drawing/2014/main" id="{9822F15A-2F80-43FB-93DB-979D3153267A}"/>
                </a:ext>
              </a:extLst>
            </p:cNvPr>
            <p:cNvSpPr/>
            <p:nvPr/>
          </p:nvSpPr>
          <p:spPr>
            <a:xfrm rot="4350683">
              <a:off x="7286725" y="511781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2" name="Oval 71">
              <a:extLst>
                <a:ext uri="{FF2B5EF4-FFF2-40B4-BE49-F238E27FC236}">
                  <a16:creationId xmlns:a16="http://schemas.microsoft.com/office/drawing/2014/main" id="{043772DB-DA83-42A1-AFEB-16FC4D151AE0}"/>
                </a:ext>
              </a:extLst>
            </p:cNvPr>
            <p:cNvSpPr/>
            <p:nvPr/>
          </p:nvSpPr>
          <p:spPr>
            <a:xfrm rot="4350683">
              <a:off x="6889583" y="482381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3" name="Oval 72">
              <a:extLst>
                <a:ext uri="{FF2B5EF4-FFF2-40B4-BE49-F238E27FC236}">
                  <a16:creationId xmlns:a16="http://schemas.microsoft.com/office/drawing/2014/main" id="{0E1571D1-09C7-4C90-A2B8-2BB4C6AC555E}"/>
                </a:ext>
              </a:extLst>
            </p:cNvPr>
            <p:cNvSpPr/>
            <p:nvPr/>
          </p:nvSpPr>
          <p:spPr>
            <a:xfrm rot="4350683">
              <a:off x="7176050" y="499839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66" name="Group 165">
            <a:extLst>
              <a:ext uri="{FF2B5EF4-FFF2-40B4-BE49-F238E27FC236}">
                <a16:creationId xmlns:a16="http://schemas.microsoft.com/office/drawing/2014/main" id="{B8051C05-14FF-4CFF-9431-485C4CC85610}"/>
              </a:ext>
            </a:extLst>
          </p:cNvPr>
          <p:cNvGrpSpPr/>
          <p:nvPr/>
        </p:nvGrpSpPr>
        <p:grpSpPr>
          <a:xfrm>
            <a:off x="4691844" y="4196731"/>
            <a:ext cx="1267746" cy="712821"/>
            <a:chOff x="4691844" y="4196731"/>
            <a:chExt cx="1267746" cy="712821"/>
          </a:xfrm>
        </p:grpSpPr>
        <p:sp>
          <p:nvSpPr>
            <p:cNvPr id="50" name="Oval 49">
              <a:extLst>
                <a:ext uri="{FF2B5EF4-FFF2-40B4-BE49-F238E27FC236}">
                  <a16:creationId xmlns:a16="http://schemas.microsoft.com/office/drawing/2014/main" id="{90E26A94-C3BB-4AC3-9741-0E6645E10336}"/>
                </a:ext>
              </a:extLst>
            </p:cNvPr>
            <p:cNvSpPr/>
            <p:nvPr/>
          </p:nvSpPr>
          <p:spPr>
            <a:xfrm>
              <a:off x="4799856" y="443655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1" name="Oval 50">
              <a:extLst>
                <a:ext uri="{FF2B5EF4-FFF2-40B4-BE49-F238E27FC236}">
                  <a16:creationId xmlns:a16="http://schemas.microsoft.com/office/drawing/2014/main" id="{157ECDED-E5C5-49D4-9405-32C87C8BE070}"/>
                </a:ext>
              </a:extLst>
            </p:cNvPr>
            <p:cNvSpPr/>
            <p:nvPr/>
          </p:nvSpPr>
          <p:spPr>
            <a:xfrm>
              <a:off x="4943872" y="4297088"/>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2" name="Oval 51">
              <a:extLst>
                <a:ext uri="{FF2B5EF4-FFF2-40B4-BE49-F238E27FC236}">
                  <a16:creationId xmlns:a16="http://schemas.microsoft.com/office/drawing/2014/main" id="{CDDE5F15-D326-4445-895D-7565A2E8F308}"/>
                </a:ext>
              </a:extLst>
            </p:cNvPr>
            <p:cNvSpPr/>
            <p:nvPr/>
          </p:nvSpPr>
          <p:spPr>
            <a:xfrm>
              <a:off x="5088880" y="419673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3" name="Oval 52">
              <a:extLst>
                <a:ext uri="{FF2B5EF4-FFF2-40B4-BE49-F238E27FC236}">
                  <a16:creationId xmlns:a16="http://schemas.microsoft.com/office/drawing/2014/main" id="{8B8A1741-C9E4-4CCB-8A10-6EF8005F48A8}"/>
                </a:ext>
              </a:extLst>
            </p:cNvPr>
            <p:cNvSpPr/>
            <p:nvPr/>
          </p:nvSpPr>
          <p:spPr>
            <a:xfrm>
              <a:off x="4913052" y="446577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4" name="Oval 53">
              <a:extLst>
                <a:ext uri="{FF2B5EF4-FFF2-40B4-BE49-F238E27FC236}">
                  <a16:creationId xmlns:a16="http://schemas.microsoft.com/office/drawing/2014/main" id="{640B02BB-AF23-4077-B144-543EB2668EBE}"/>
                </a:ext>
              </a:extLst>
            </p:cNvPr>
            <p:cNvSpPr/>
            <p:nvPr/>
          </p:nvSpPr>
          <p:spPr>
            <a:xfrm>
              <a:off x="5084179" y="4393207"/>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5" name="Oval 54">
              <a:extLst>
                <a:ext uri="{FF2B5EF4-FFF2-40B4-BE49-F238E27FC236}">
                  <a16:creationId xmlns:a16="http://schemas.microsoft.com/office/drawing/2014/main" id="{3A0F2D24-9038-49B8-B648-8ADDF0A77CFE}"/>
                </a:ext>
              </a:extLst>
            </p:cNvPr>
            <p:cNvSpPr/>
            <p:nvPr/>
          </p:nvSpPr>
          <p:spPr>
            <a:xfrm>
              <a:off x="4691844" y="470034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6" name="Oval 55">
              <a:extLst>
                <a:ext uri="{FF2B5EF4-FFF2-40B4-BE49-F238E27FC236}">
                  <a16:creationId xmlns:a16="http://schemas.microsoft.com/office/drawing/2014/main" id="{E0629CE0-8F2E-40C6-9FCC-40D593278E0D}"/>
                </a:ext>
              </a:extLst>
            </p:cNvPr>
            <p:cNvSpPr/>
            <p:nvPr/>
          </p:nvSpPr>
          <p:spPr>
            <a:xfrm>
              <a:off x="4980298" y="4700328"/>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7" name="Oval 56">
              <a:extLst>
                <a:ext uri="{FF2B5EF4-FFF2-40B4-BE49-F238E27FC236}">
                  <a16:creationId xmlns:a16="http://schemas.microsoft.com/office/drawing/2014/main" id="{D332DE41-4B38-4E79-AA61-4AC43C3AD310}"/>
                </a:ext>
              </a:extLst>
            </p:cNvPr>
            <p:cNvSpPr/>
            <p:nvPr/>
          </p:nvSpPr>
          <p:spPr>
            <a:xfrm>
              <a:off x="5052306" y="458305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8" name="Oval 57">
              <a:extLst>
                <a:ext uri="{FF2B5EF4-FFF2-40B4-BE49-F238E27FC236}">
                  <a16:creationId xmlns:a16="http://schemas.microsoft.com/office/drawing/2014/main" id="{B8AF0090-A10B-4752-B646-D1DDEA72E5A6}"/>
                </a:ext>
              </a:extLst>
            </p:cNvPr>
            <p:cNvSpPr/>
            <p:nvPr/>
          </p:nvSpPr>
          <p:spPr>
            <a:xfrm>
              <a:off x="5156187" y="451711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9" name="Oval 58">
              <a:extLst>
                <a:ext uri="{FF2B5EF4-FFF2-40B4-BE49-F238E27FC236}">
                  <a16:creationId xmlns:a16="http://schemas.microsoft.com/office/drawing/2014/main" id="{D5424998-90F3-40B7-9952-4B18E2CCE9A8}"/>
                </a:ext>
              </a:extLst>
            </p:cNvPr>
            <p:cNvSpPr/>
            <p:nvPr/>
          </p:nvSpPr>
          <p:spPr>
            <a:xfrm>
              <a:off x="4858966" y="483698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0" name="Oval 59">
              <a:extLst>
                <a:ext uri="{FF2B5EF4-FFF2-40B4-BE49-F238E27FC236}">
                  <a16:creationId xmlns:a16="http://schemas.microsoft.com/office/drawing/2014/main" id="{F5EA8AF7-194A-4537-82A8-16690DB67802}"/>
                </a:ext>
              </a:extLst>
            </p:cNvPr>
            <p:cNvSpPr/>
            <p:nvPr/>
          </p:nvSpPr>
          <p:spPr>
            <a:xfrm>
              <a:off x="4894970" y="458033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1" name="Oval 60">
              <a:extLst>
                <a:ext uri="{FF2B5EF4-FFF2-40B4-BE49-F238E27FC236}">
                  <a16:creationId xmlns:a16="http://schemas.microsoft.com/office/drawing/2014/main" id="{9B61737A-C7F2-4A55-AB32-2183162C5FE2}"/>
                </a:ext>
              </a:extLst>
            </p:cNvPr>
            <p:cNvSpPr/>
            <p:nvPr/>
          </p:nvSpPr>
          <p:spPr>
            <a:xfrm>
              <a:off x="5068702" y="482381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4" name="Oval 73">
              <a:extLst>
                <a:ext uri="{FF2B5EF4-FFF2-40B4-BE49-F238E27FC236}">
                  <a16:creationId xmlns:a16="http://schemas.microsoft.com/office/drawing/2014/main" id="{039F4ED3-6B5B-4B55-AC5D-93BE8BCB2B35}"/>
                </a:ext>
              </a:extLst>
            </p:cNvPr>
            <p:cNvSpPr/>
            <p:nvPr/>
          </p:nvSpPr>
          <p:spPr>
            <a:xfrm rot="4350683">
              <a:off x="5887303" y="473084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5" name="Oval 74">
              <a:extLst>
                <a:ext uri="{FF2B5EF4-FFF2-40B4-BE49-F238E27FC236}">
                  <a16:creationId xmlns:a16="http://schemas.microsoft.com/office/drawing/2014/main" id="{C614C2EB-6236-4016-8D93-38B65F576CE7}"/>
                </a:ext>
              </a:extLst>
            </p:cNvPr>
            <p:cNvSpPr/>
            <p:nvPr/>
          </p:nvSpPr>
          <p:spPr>
            <a:xfrm rot="4350683">
              <a:off x="5676638" y="464035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6" name="Oval 75">
              <a:extLst>
                <a:ext uri="{FF2B5EF4-FFF2-40B4-BE49-F238E27FC236}">
                  <a16:creationId xmlns:a16="http://schemas.microsoft.com/office/drawing/2014/main" id="{32CBFAB6-AAC9-4B02-BF7C-C1BD679C76B5}"/>
                </a:ext>
              </a:extLst>
            </p:cNvPr>
            <p:cNvSpPr/>
            <p:nvPr/>
          </p:nvSpPr>
          <p:spPr>
            <a:xfrm rot="4350683">
              <a:off x="5362257" y="450794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64" name="Group 163">
            <a:extLst>
              <a:ext uri="{FF2B5EF4-FFF2-40B4-BE49-F238E27FC236}">
                <a16:creationId xmlns:a16="http://schemas.microsoft.com/office/drawing/2014/main" id="{54EF9FE6-7AD7-4DCD-A646-5B504EB49D05}"/>
              </a:ext>
            </a:extLst>
          </p:cNvPr>
          <p:cNvGrpSpPr/>
          <p:nvPr/>
        </p:nvGrpSpPr>
        <p:grpSpPr>
          <a:xfrm>
            <a:off x="4223792" y="2533942"/>
            <a:ext cx="1434279" cy="1046240"/>
            <a:chOff x="4223792" y="2533942"/>
            <a:chExt cx="1434279" cy="1046240"/>
          </a:xfrm>
        </p:grpSpPr>
        <p:sp>
          <p:nvSpPr>
            <p:cNvPr id="41" name="Oval 40">
              <a:extLst>
                <a:ext uri="{FF2B5EF4-FFF2-40B4-BE49-F238E27FC236}">
                  <a16:creationId xmlns:a16="http://schemas.microsoft.com/office/drawing/2014/main" id="{6C58BFE9-89E0-45BD-B34B-A647F3F191A3}"/>
                </a:ext>
              </a:extLst>
            </p:cNvPr>
            <p:cNvSpPr/>
            <p:nvPr/>
          </p:nvSpPr>
          <p:spPr>
            <a:xfrm>
              <a:off x="4365712" y="321297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2" name="Oval 41">
              <a:extLst>
                <a:ext uri="{FF2B5EF4-FFF2-40B4-BE49-F238E27FC236}">
                  <a16:creationId xmlns:a16="http://schemas.microsoft.com/office/drawing/2014/main" id="{85B56F71-1A40-41CA-BF78-8BE1A727DB22}"/>
                </a:ext>
              </a:extLst>
            </p:cNvPr>
            <p:cNvSpPr/>
            <p:nvPr/>
          </p:nvSpPr>
          <p:spPr>
            <a:xfrm>
              <a:off x="4223792" y="3140409"/>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3" name="Oval 42">
              <a:extLst>
                <a:ext uri="{FF2B5EF4-FFF2-40B4-BE49-F238E27FC236}">
                  <a16:creationId xmlns:a16="http://schemas.microsoft.com/office/drawing/2014/main" id="{F4A74367-B7DC-441E-8548-BE0D5C212B1B}"/>
                </a:ext>
              </a:extLst>
            </p:cNvPr>
            <p:cNvSpPr/>
            <p:nvPr/>
          </p:nvSpPr>
          <p:spPr>
            <a:xfrm>
              <a:off x="4295800" y="333799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4" name="Oval 43">
              <a:extLst>
                <a:ext uri="{FF2B5EF4-FFF2-40B4-BE49-F238E27FC236}">
                  <a16:creationId xmlns:a16="http://schemas.microsoft.com/office/drawing/2014/main" id="{C3A0294F-DB9F-42CE-810F-F380CAD5CA3D}"/>
                </a:ext>
              </a:extLst>
            </p:cNvPr>
            <p:cNvSpPr/>
            <p:nvPr/>
          </p:nvSpPr>
          <p:spPr>
            <a:xfrm>
              <a:off x="4437720" y="338166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5" name="Oval 44">
              <a:extLst>
                <a:ext uri="{FF2B5EF4-FFF2-40B4-BE49-F238E27FC236}">
                  <a16:creationId xmlns:a16="http://schemas.microsoft.com/office/drawing/2014/main" id="{EA73ECDA-032C-4C16-84C2-8E695B477624}"/>
                </a:ext>
              </a:extLst>
            </p:cNvPr>
            <p:cNvSpPr/>
            <p:nvPr/>
          </p:nvSpPr>
          <p:spPr>
            <a:xfrm>
              <a:off x="4593427" y="322963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6" name="Oval 45">
              <a:extLst>
                <a:ext uri="{FF2B5EF4-FFF2-40B4-BE49-F238E27FC236}">
                  <a16:creationId xmlns:a16="http://schemas.microsoft.com/office/drawing/2014/main" id="{863B9FCC-EC49-41AB-9FD0-1C88801D1E33}"/>
                </a:ext>
              </a:extLst>
            </p:cNvPr>
            <p:cNvSpPr/>
            <p:nvPr/>
          </p:nvSpPr>
          <p:spPr>
            <a:xfrm>
              <a:off x="4490889" y="309363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7" name="Oval 46">
              <a:extLst>
                <a:ext uri="{FF2B5EF4-FFF2-40B4-BE49-F238E27FC236}">
                  <a16:creationId xmlns:a16="http://schemas.microsoft.com/office/drawing/2014/main" id="{CD25E4F7-214C-4389-A8C6-4962218D332B}"/>
                </a:ext>
              </a:extLst>
            </p:cNvPr>
            <p:cNvSpPr/>
            <p:nvPr/>
          </p:nvSpPr>
          <p:spPr>
            <a:xfrm>
              <a:off x="5303912" y="264940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8" name="Oval 47">
              <a:extLst>
                <a:ext uri="{FF2B5EF4-FFF2-40B4-BE49-F238E27FC236}">
                  <a16:creationId xmlns:a16="http://schemas.microsoft.com/office/drawing/2014/main" id="{3F764475-D6B7-4365-99DC-16CCC1520AA2}"/>
                </a:ext>
              </a:extLst>
            </p:cNvPr>
            <p:cNvSpPr/>
            <p:nvPr/>
          </p:nvSpPr>
          <p:spPr>
            <a:xfrm>
              <a:off x="4497958" y="330850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9" name="Oval 48">
              <a:extLst>
                <a:ext uri="{FF2B5EF4-FFF2-40B4-BE49-F238E27FC236}">
                  <a16:creationId xmlns:a16="http://schemas.microsoft.com/office/drawing/2014/main" id="{2FF0380F-AF37-4143-88C4-1FC598CC9D25}"/>
                </a:ext>
              </a:extLst>
            </p:cNvPr>
            <p:cNvSpPr/>
            <p:nvPr/>
          </p:nvSpPr>
          <p:spPr>
            <a:xfrm>
              <a:off x="4619836" y="343460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7" name="Oval 76">
              <a:extLst>
                <a:ext uri="{FF2B5EF4-FFF2-40B4-BE49-F238E27FC236}">
                  <a16:creationId xmlns:a16="http://schemas.microsoft.com/office/drawing/2014/main" id="{1D6F48A8-C51E-45EF-BBD6-3D1C43C1B302}"/>
                </a:ext>
              </a:extLst>
            </p:cNvPr>
            <p:cNvSpPr/>
            <p:nvPr/>
          </p:nvSpPr>
          <p:spPr>
            <a:xfrm rot="4350683">
              <a:off x="5585784" y="307356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8" name="Oval 77">
              <a:extLst>
                <a:ext uri="{FF2B5EF4-FFF2-40B4-BE49-F238E27FC236}">
                  <a16:creationId xmlns:a16="http://schemas.microsoft.com/office/drawing/2014/main" id="{B7184911-E196-48E9-9510-748915E05091}"/>
                </a:ext>
              </a:extLst>
            </p:cNvPr>
            <p:cNvSpPr/>
            <p:nvPr/>
          </p:nvSpPr>
          <p:spPr>
            <a:xfrm rot="4350683">
              <a:off x="5038753" y="350789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9" name="Oval 78">
              <a:extLst>
                <a:ext uri="{FF2B5EF4-FFF2-40B4-BE49-F238E27FC236}">
                  <a16:creationId xmlns:a16="http://schemas.microsoft.com/office/drawing/2014/main" id="{9D906982-43DF-43E7-9632-DB4659CC2B1B}"/>
                </a:ext>
              </a:extLst>
            </p:cNvPr>
            <p:cNvSpPr/>
            <p:nvPr/>
          </p:nvSpPr>
          <p:spPr>
            <a:xfrm rot="4350683">
              <a:off x="4480414" y="253366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61" name="Group 160">
            <a:extLst>
              <a:ext uri="{FF2B5EF4-FFF2-40B4-BE49-F238E27FC236}">
                <a16:creationId xmlns:a16="http://schemas.microsoft.com/office/drawing/2014/main" id="{31261D37-3BF7-451B-AB30-FD5272FBFCD8}"/>
              </a:ext>
            </a:extLst>
          </p:cNvPr>
          <p:cNvGrpSpPr/>
          <p:nvPr/>
        </p:nvGrpSpPr>
        <p:grpSpPr>
          <a:xfrm>
            <a:off x="551384" y="836711"/>
            <a:ext cx="1468945" cy="864096"/>
            <a:chOff x="551384" y="836711"/>
            <a:chExt cx="1468945" cy="864096"/>
          </a:xfrm>
        </p:grpSpPr>
        <p:grpSp>
          <p:nvGrpSpPr>
            <p:cNvPr id="111" name="Group 110">
              <a:extLst>
                <a:ext uri="{FF2B5EF4-FFF2-40B4-BE49-F238E27FC236}">
                  <a16:creationId xmlns:a16="http://schemas.microsoft.com/office/drawing/2014/main" id="{72390496-186F-465B-AE62-3BF57977923C}"/>
                </a:ext>
              </a:extLst>
            </p:cNvPr>
            <p:cNvGrpSpPr/>
            <p:nvPr/>
          </p:nvGrpSpPr>
          <p:grpSpPr>
            <a:xfrm>
              <a:off x="551384" y="836711"/>
              <a:ext cx="1468945" cy="216024"/>
              <a:chOff x="551384" y="692696"/>
              <a:chExt cx="1468945" cy="216024"/>
            </a:xfrm>
          </p:grpSpPr>
          <p:sp>
            <p:nvSpPr>
              <p:cNvPr id="4" name="Rectangle 3">
                <a:extLst>
                  <a:ext uri="{FF2B5EF4-FFF2-40B4-BE49-F238E27FC236}">
                    <a16:creationId xmlns:a16="http://schemas.microsoft.com/office/drawing/2014/main" id="{78403967-B042-410A-A4CD-B426DCC4C713}"/>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0" name="Rectangle 79">
                <a:extLst>
                  <a:ext uri="{FF2B5EF4-FFF2-40B4-BE49-F238E27FC236}">
                    <a16:creationId xmlns:a16="http://schemas.microsoft.com/office/drawing/2014/main" id="{13E1B0B0-FBA2-47A3-82B0-4B391DBCCA3B}"/>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1" name="Rectangle 80">
                <a:extLst>
                  <a:ext uri="{FF2B5EF4-FFF2-40B4-BE49-F238E27FC236}">
                    <a16:creationId xmlns:a16="http://schemas.microsoft.com/office/drawing/2014/main" id="{17A8D38A-AA7D-4AF1-BDA7-619F8F7C2A13}"/>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2" name="Rectangle 81">
                <a:extLst>
                  <a:ext uri="{FF2B5EF4-FFF2-40B4-BE49-F238E27FC236}">
                    <a16:creationId xmlns:a16="http://schemas.microsoft.com/office/drawing/2014/main" id="{14F2F61B-5CF1-401F-A4C7-D995A16CAC21}"/>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2" name="Group 111">
              <a:extLst>
                <a:ext uri="{FF2B5EF4-FFF2-40B4-BE49-F238E27FC236}">
                  <a16:creationId xmlns:a16="http://schemas.microsoft.com/office/drawing/2014/main" id="{CBC95ED0-A38E-4386-9179-FBD68D27B0B9}"/>
                </a:ext>
              </a:extLst>
            </p:cNvPr>
            <p:cNvGrpSpPr/>
            <p:nvPr/>
          </p:nvGrpSpPr>
          <p:grpSpPr>
            <a:xfrm>
              <a:off x="551384" y="1052735"/>
              <a:ext cx="1468945" cy="216024"/>
              <a:chOff x="551384" y="908720"/>
              <a:chExt cx="1468945" cy="216024"/>
            </a:xfrm>
          </p:grpSpPr>
          <p:sp>
            <p:nvSpPr>
              <p:cNvPr id="83" name="Rectangle 82">
                <a:extLst>
                  <a:ext uri="{FF2B5EF4-FFF2-40B4-BE49-F238E27FC236}">
                    <a16:creationId xmlns:a16="http://schemas.microsoft.com/office/drawing/2014/main" id="{291E241A-575D-4AF5-AD36-35B70EDE2121}"/>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4" name="Rectangle 83">
                <a:extLst>
                  <a:ext uri="{FF2B5EF4-FFF2-40B4-BE49-F238E27FC236}">
                    <a16:creationId xmlns:a16="http://schemas.microsoft.com/office/drawing/2014/main" id="{234A0AEE-CED4-42B2-BC61-0186AB653669}"/>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5" name="Rectangle 84">
                <a:extLst>
                  <a:ext uri="{FF2B5EF4-FFF2-40B4-BE49-F238E27FC236}">
                    <a16:creationId xmlns:a16="http://schemas.microsoft.com/office/drawing/2014/main" id="{28B984EF-F942-484E-AC15-37C2A1E44965}"/>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6" name="Rectangle 85">
                <a:extLst>
                  <a:ext uri="{FF2B5EF4-FFF2-40B4-BE49-F238E27FC236}">
                    <a16:creationId xmlns:a16="http://schemas.microsoft.com/office/drawing/2014/main" id="{DED3E2DC-D385-43A7-B7D9-D23E801038DE}"/>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3" name="Group 112">
              <a:extLst>
                <a:ext uri="{FF2B5EF4-FFF2-40B4-BE49-F238E27FC236}">
                  <a16:creationId xmlns:a16="http://schemas.microsoft.com/office/drawing/2014/main" id="{1F08D555-2B9E-4C86-B017-CBA356394FEB}"/>
                </a:ext>
              </a:extLst>
            </p:cNvPr>
            <p:cNvGrpSpPr/>
            <p:nvPr/>
          </p:nvGrpSpPr>
          <p:grpSpPr>
            <a:xfrm>
              <a:off x="551384" y="1268759"/>
              <a:ext cx="1468945" cy="216024"/>
              <a:chOff x="551384" y="1124744"/>
              <a:chExt cx="1468945" cy="216024"/>
            </a:xfrm>
          </p:grpSpPr>
          <p:sp>
            <p:nvSpPr>
              <p:cNvPr id="87" name="Rectangle 86">
                <a:extLst>
                  <a:ext uri="{FF2B5EF4-FFF2-40B4-BE49-F238E27FC236}">
                    <a16:creationId xmlns:a16="http://schemas.microsoft.com/office/drawing/2014/main" id="{32B2F954-E6D1-4D8C-8D47-E0EF21790EFB}"/>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8" name="Rectangle 87">
                <a:extLst>
                  <a:ext uri="{FF2B5EF4-FFF2-40B4-BE49-F238E27FC236}">
                    <a16:creationId xmlns:a16="http://schemas.microsoft.com/office/drawing/2014/main" id="{D805693B-31BE-4278-9761-42ED51AEA958}"/>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9" name="Rectangle 88">
                <a:extLst>
                  <a:ext uri="{FF2B5EF4-FFF2-40B4-BE49-F238E27FC236}">
                    <a16:creationId xmlns:a16="http://schemas.microsoft.com/office/drawing/2014/main" id="{ABB1A916-22F2-4B6A-9FD1-36EF1DA4DDC8}"/>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0" name="Rectangle 89">
                <a:extLst>
                  <a:ext uri="{FF2B5EF4-FFF2-40B4-BE49-F238E27FC236}">
                    <a16:creationId xmlns:a16="http://schemas.microsoft.com/office/drawing/2014/main" id="{B59FD14E-D789-476A-AE5F-6789440D774D}"/>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5" name="Group 114">
              <a:extLst>
                <a:ext uri="{FF2B5EF4-FFF2-40B4-BE49-F238E27FC236}">
                  <a16:creationId xmlns:a16="http://schemas.microsoft.com/office/drawing/2014/main" id="{919A6C40-F88B-4C24-BD9F-5C25B8F6CBA0}"/>
                </a:ext>
              </a:extLst>
            </p:cNvPr>
            <p:cNvGrpSpPr/>
            <p:nvPr/>
          </p:nvGrpSpPr>
          <p:grpSpPr>
            <a:xfrm>
              <a:off x="551384" y="1484783"/>
              <a:ext cx="1468945" cy="216024"/>
              <a:chOff x="551384" y="1124744"/>
              <a:chExt cx="1468945" cy="216024"/>
            </a:xfrm>
          </p:grpSpPr>
          <p:sp>
            <p:nvSpPr>
              <p:cNvPr id="116" name="Rectangle 115">
                <a:extLst>
                  <a:ext uri="{FF2B5EF4-FFF2-40B4-BE49-F238E27FC236}">
                    <a16:creationId xmlns:a16="http://schemas.microsoft.com/office/drawing/2014/main" id="{37FE7B95-0DD6-4A6C-8AA9-A3CEFCF71F97}"/>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7" name="Rectangle 116">
                <a:extLst>
                  <a:ext uri="{FF2B5EF4-FFF2-40B4-BE49-F238E27FC236}">
                    <a16:creationId xmlns:a16="http://schemas.microsoft.com/office/drawing/2014/main" id="{B53E0AAD-D2A1-4FA4-8717-6BCC1A6BF053}"/>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8" name="Rectangle 117">
                <a:extLst>
                  <a:ext uri="{FF2B5EF4-FFF2-40B4-BE49-F238E27FC236}">
                    <a16:creationId xmlns:a16="http://schemas.microsoft.com/office/drawing/2014/main" id="{198AE13C-5064-4957-A616-4738CE65BE3F}"/>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9" name="Rectangle 118">
                <a:extLst>
                  <a:ext uri="{FF2B5EF4-FFF2-40B4-BE49-F238E27FC236}">
                    <a16:creationId xmlns:a16="http://schemas.microsoft.com/office/drawing/2014/main" id="{A6280F8F-6D68-4816-B145-DF2D41842CAC}"/>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grpSp>
        <p:nvGrpSpPr>
          <p:cNvPr id="162" name="Group 161">
            <a:extLst>
              <a:ext uri="{FF2B5EF4-FFF2-40B4-BE49-F238E27FC236}">
                <a16:creationId xmlns:a16="http://schemas.microsoft.com/office/drawing/2014/main" id="{D6A7D21A-80AD-4094-804F-F77EEB24C47D}"/>
              </a:ext>
            </a:extLst>
          </p:cNvPr>
          <p:cNvGrpSpPr/>
          <p:nvPr/>
        </p:nvGrpSpPr>
        <p:grpSpPr>
          <a:xfrm>
            <a:off x="551384" y="1700807"/>
            <a:ext cx="1468945" cy="864096"/>
            <a:chOff x="551384" y="1700807"/>
            <a:chExt cx="1468945" cy="864096"/>
          </a:xfrm>
        </p:grpSpPr>
        <p:grpSp>
          <p:nvGrpSpPr>
            <p:cNvPr id="120" name="Group 119">
              <a:extLst>
                <a:ext uri="{FF2B5EF4-FFF2-40B4-BE49-F238E27FC236}">
                  <a16:creationId xmlns:a16="http://schemas.microsoft.com/office/drawing/2014/main" id="{8B1702D7-0683-405E-A134-D0DB50E9D885}"/>
                </a:ext>
              </a:extLst>
            </p:cNvPr>
            <p:cNvGrpSpPr/>
            <p:nvPr/>
          </p:nvGrpSpPr>
          <p:grpSpPr>
            <a:xfrm>
              <a:off x="551384" y="1700807"/>
              <a:ext cx="1468945" cy="216024"/>
              <a:chOff x="551384" y="692696"/>
              <a:chExt cx="1468945" cy="216024"/>
            </a:xfrm>
          </p:grpSpPr>
          <p:sp>
            <p:nvSpPr>
              <p:cNvPr id="121" name="Rectangle 120">
                <a:extLst>
                  <a:ext uri="{FF2B5EF4-FFF2-40B4-BE49-F238E27FC236}">
                    <a16:creationId xmlns:a16="http://schemas.microsoft.com/office/drawing/2014/main" id="{6E79CC4C-CD8A-42A3-9A2A-6E302C28C4D7}"/>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2" name="Rectangle 121">
                <a:extLst>
                  <a:ext uri="{FF2B5EF4-FFF2-40B4-BE49-F238E27FC236}">
                    <a16:creationId xmlns:a16="http://schemas.microsoft.com/office/drawing/2014/main" id="{0EAE09BF-757C-4819-BE80-C9CA541C797F}"/>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3" name="Rectangle 122">
                <a:extLst>
                  <a:ext uri="{FF2B5EF4-FFF2-40B4-BE49-F238E27FC236}">
                    <a16:creationId xmlns:a16="http://schemas.microsoft.com/office/drawing/2014/main" id="{FB89DD6B-311B-4CA2-882C-473F4F604A19}"/>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4" name="Rectangle 123">
                <a:extLst>
                  <a:ext uri="{FF2B5EF4-FFF2-40B4-BE49-F238E27FC236}">
                    <a16:creationId xmlns:a16="http://schemas.microsoft.com/office/drawing/2014/main" id="{8A63BE07-1A3A-4671-BD97-D95B9155229C}"/>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5" name="Group 124">
              <a:extLst>
                <a:ext uri="{FF2B5EF4-FFF2-40B4-BE49-F238E27FC236}">
                  <a16:creationId xmlns:a16="http://schemas.microsoft.com/office/drawing/2014/main" id="{363CA3B3-E3DF-46A2-9B17-E358689BBEDD}"/>
                </a:ext>
              </a:extLst>
            </p:cNvPr>
            <p:cNvGrpSpPr/>
            <p:nvPr/>
          </p:nvGrpSpPr>
          <p:grpSpPr>
            <a:xfrm>
              <a:off x="551384" y="1916831"/>
              <a:ext cx="1468945" cy="216024"/>
              <a:chOff x="551384" y="908720"/>
              <a:chExt cx="1468945" cy="216024"/>
            </a:xfrm>
          </p:grpSpPr>
          <p:sp>
            <p:nvSpPr>
              <p:cNvPr id="126" name="Rectangle 125">
                <a:extLst>
                  <a:ext uri="{FF2B5EF4-FFF2-40B4-BE49-F238E27FC236}">
                    <a16:creationId xmlns:a16="http://schemas.microsoft.com/office/drawing/2014/main" id="{503D2823-5580-4FB4-9134-DA33413AA896}"/>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7" name="Rectangle 126">
                <a:extLst>
                  <a:ext uri="{FF2B5EF4-FFF2-40B4-BE49-F238E27FC236}">
                    <a16:creationId xmlns:a16="http://schemas.microsoft.com/office/drawing/2014/main" id="{E7BB13C2-BAA2-4DD6-934C-E8689A7917C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8" name="Rectangle 127">
                <a:extLst>
                  <a:ext uri="{FF2B5EF4-FFF2-40B4-BE49-F238E27FC236}">
                    <a16:creationId xmlns:a16="http://schemas.microsoft.com/office/drawing/2014/main" id="{89CD2CD9-0DBF-4699-B4AC-15795F0D7954}"/>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9" name="Rectangle 128">
                <a:extLst>
                  <a:ext uri="{FF2B5EF4-FFF2-40B4-BE49-F238E27FC236}">
                    <a16:creationId xmlns:a16="http://schemas.microsoft.com/office/drawing/2014/main" id="{59B01F01-059D-48F0-87BD-320FE6102408}"/>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0" name="Group 129">
              <a:extLst>
                <a:ext uri="{FF2B5EF4-FFF2-40B4-BE49-F238E27FC236}">
                  <a16:creationId xmlns:a16="http://schemas.microsoft.com/office/drawing/2014/main" id="{325685BC-5A54-48CE-AFD7-76D7EDCA509D}"/>
                </a:ext>
              </a:extLst>
            </p:cNvPr>
            <p:cNvGrpSpPr/>
            <p:nvPr/>
          </p:nvGrpSpPr>
          <p:grpSpPr>
            <a:xfrm>
              <a:off x="551384" y="2132855"/>
              <a:ext cx="1468945" cy="216024"/>
              <a:chOff x="551384" y="1124744"/>
              <a:chExt cx="1468945" cy="216024"/>
            </a:xfrm>
          </p:grpSpPr>
          <p:sp>
            <p:nvSpPr>
              <p:cNvPr id="131" name="Rectangle 130">
                <a:extLst>
                  <a:ext uri="{FF2B5EF4-FFF2-40B4-BE49-F238E27FC236}">
                    <a16:creationId xmlns:a16="http://schemas.microsoft.com/office/drawing/2014/main" id="{ABE0DB6D-B4E1-4A37-B449-4FABC3DE18F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2" name="Rectangle 131">
                <a:extLst>
                  <a:ext uri="{FF2B5EF4-FFF2-40B4-BE49-F238E27FC236}">
                    <a16:creationId xmlns:a16="http://schemas.microsoft.com/office/drawing/2014/main" id="{FA5AE251-D028-46A8-91F6-FD818120D6EF}"/>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3" name="Rectangle 132">
                <a:extLst>
                  <a:ext uri="{FF2B5EF4-FFF2-40B4-BE49-F238E27FC236}">
                    <a16:creationId xmlns:a16="http://schemas.microsoft.com/office/drawing/2014/main" id="{0E7A4F8E-3E0E-49EB-9DFF-AFB4EF43811A}"/>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4" name="Rectangle 133">
                <a:extLst>
                  <a:ext uri="{FF2B5EF4-FFF2-40B4-BE49-F238E27FC236}">
                    <a16:creationId xmlns:a16="http://schemas.microsoft.com/office/drawing/2014/main" id="{EA7B7BF5-CB56-4B99-9B12-3465E273AE5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5" name="Group 134">
              <a:extLst>
                <a:ext uri="{FF2B5EF4-FFF2-40B4-BE49-F238E27FC236}">
                  <a16:creationId xmlns:a16="http://schemas.microsoft.com/office/drawing/2014/main" id="{CD6AFC53-F0E2-4921-9991-8F5A589510F8}"/>
                </a:ext>
              </a:extLst>
            </p:cNvPr>
            <p:cNvGrpSpPr/>
            <p:nvPr/>
          </p:nvGrpSpPr>
          <p:grpSpPr>
            <a:xfrm>
              <a:off x="551384" y="2348879"/>
              <a:ext cx="1468945" cy="216024"/>
              <a:chOff x="551384" y="1124744"/>
              <a:chExt cx="1468945" cy="216024"/>
            </a:xfrm>
          </p:grpSpPr>
          <p:sp>
            <p:nvSpPr>
              <p:cNvPr id="136" name="Rectangle 135">
                <a:extLst>
                  <a:ext uri="{FF2B5EF4-FFF2-40B4-BE49-F238E27FC236}">
                    <a16:creationId xmlns:a16="http://schemas.microsoft.com/office/drawing/2014/main" id="{C0761633-4FD3-4252-BE0A-A91AA310741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7" name="Rectangle 136">
                <a:extLst>
                  <a:ext uri="{FF2B5EF4-FFF2-40B4-BE49-F238E27FC236}">
                    <a16:creationId xmlns:a16="http://schemas.microsoft.com/office/drawing/2014/main" id="{02FEEE37-7B0A-4BB6-A477-CE84C4C88B94}"/>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8" name="Rectangle 137">
                <a:extLst>
                  <a:ext uri="{FF2B5EF4-FFF2-40B4-BE49-F238E27FC236}">
                    <a16:creationId xmlns:a16="http://schemas.microsoft.com/office/drawing/2014/main" id="{EC63BEFA-2DFC-428C-9084-BD2FCC16374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9" name="Rectangle 138">
                <a:extLst>
                  <a:ext uri="{FF2B5EF4-FFF2-40B4-BE49-F238E27FC236}">
                    <a16:creationId xmlns:a16="http://schemas.microsoft.com/office/drawing/2014/main" id="{B15C3FF1-BD2D-4F3F-BA94-080AC61FA86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grpSp>
        <p:nvGrpSpPr>
          <p:cNvPr id="163" name="Group 162">
            <a:extLst>
              <a:ext uri="{FF2B5EF4-FFF2-40B4-BE49-F238E27FC236}">
                <a16:creationId xmlns:a16="http://schemas.microsoft.com/office/drawing/2014/main" id="{FEA2CA65-ECA2-4927-979F-54E33328E4C4}"/>
              </a:ext>
            </a:extLst>
          </p:cNvPr>
          <p:cNvGrpSpPr/>
          <p:nvPr/>
        </p:nvGrpSpPr>
        <p:grpSpPr>
          <a:xfrm>
            <a:off x="551384" y="2564903"/>
            <a:ext cx="1468945" cy="864096"/>
            <a:chOff x="551384" y="2564903"/>
            <a:chExt cx="1468945" cy="864096"/>
          </a:xfrm>
        </p:grpSpPr>
        <p:grpSp>
          <p:nvGrpSpPr>
            <p:cNvPr id="140" name="Group 139">
              <a:extLst>
                <a:ext uri="{FF2B5EF4-FFF2-40B4-BE49-F238E27FC236}">
                  <a16:creationId xmlns:a16="http://schemas.microsoft.com/office/drawing/2014/main" id="{569E552A-273B-4024-A535-66EBAD053A88}"/>
                </a:ext>
              </a:extLst>
            </p:cNvPr>
            <p:cNvGrpSpPr/>
            <p:nvPr/>
          </p:nvGrpSpPr>
          <p:grpSpPr>
            <a:xfrm>
              <a:off x="551384" y="2564903"/>
              <a:ext cx="1468945" cy="216024"/>
              <a:chOff x="551384" y="692696"/>
              <a:chExt cx="1468945" cy="216024"/>
            </a:xfrm>
          </p:grpSpPr>
          <p:sp>
            <p:nvSpPr>
              <p:cNvPr id="141" name="Rectangle 140">
                <a:extLst>
                  <a:ext uri="{FF2B5EF4-FFF2-40B4-BE49-F238E27FC236}">
                    <a16:creationId xmlns:a16="http://schemas.microsoft.com/office/drawing/2014/main" id="{275A06EE-380B-4309-94B1-6F709A123194}"/>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2" name="Rectangle 141">
                <a:extLst>
                  <a:ext uri="{FF2B5EF4-FFF2-40B4-BE49-F238E27FC236}">
                    <a16:creationId xmlns:a16="http://schemas.microsoft.com/office/drawing/2014/main" id="{84973DFE-CB0C-43DC-AE9C-88E14DABC45D}"/>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3" name="Rectangle 142">
                <a:extLst>
                  <a:ext uri="{FF2B5EF4-FFF2-40B4-BE49-F238E27FC236}">
                    <a16:creationId xmlns:a16="http://schemas.microsoft.com/office/drawing/2014/main" id="{D930AADB-EE97-49D4-A0CE-93D739E25C5A}"/>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4" name="Rectangle 143">
                <a:extLst>
                  <a:ext uri="{FF2B5EF4-FFF2-40B4-BE49-F238E27FC236}">
                    <a16:creationId xmlns:a16="http://schemas.microsoft.com/office/drawing/2014/main" id="{6EE9F9A9-B7AD-4501-A04C-E754DF6B502D}"/>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45" name="Group 144">
              <a:extLst>
                <a:ext uri="{FF2B5EF4-FFF2-40B4-BE49-F238E27FC236}">
                  <a16:creationId xmlns:a16="http://schemas.microsoft.com/office/drawing/2014/main" id="{1F4E9762-D1A3-423C-8A64-BCD3DCC4ED30}"/>
                </a:ext>
              </a:extLst>
            </p:cNvPr>
            <p:cNvGrpSpPr/>
            <p:nvPr/>
          </p:nvGrpSpPr>
          <p:grpSpPr>
            <a:xfrm>
              <a:off x="551384" y="2780927"/>
              <a:ext cx="1468945" cy="216024"/>
              <a:chOff x="551384" y="908720"/>
              <a:chExt cx="1468945" cy="216024"/>
            </a:xfrm>
          </p:grpSpPr>
          <p:sp>
            <p:nvSpPr>
              <p:cNvPr id="146" name="Rectangle 145">
                <a:extLst>
                  <a:ext uri="{FF2B5EF4-FFF2-40B4-BE49-F238E27FC236}">
                    <a16:creationId xmlns:a16="http://schemas.microsoft.com/office/drawing/2014/main" id="{AD797241-6F67-46C6-8A55-77BED111B6E0}"/>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7" name="Rectangle 146">
                <a:extLst>
                  <a:ext uri="{FF2B5EF4-FFF2-40B4-BE49-F238E27FC236}">
                    <a16:creationId xmlns:a16="http://schemas.microsoft.com/office/drawing/2014/main" id="{9C9A15E2-7871-4D4D-A24F-576909EA196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8" name="Rectangle 147">
                <a:extLst>
                  <a:ext uri="{FF2B5EF4-FFF2-40B4-BE49-F238E27FC236}">
                    <a16:creationId xmlns:a16="http://schemas.microsoft.com/office/drawing/2014/main" id="{BBE2B328-9FB4-457E-94FD-52733DB2ED8C}"/>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9" name="Rectangle 148">
                <a:extLst>
                  <a:ext uri="{FF2B5EF4-FFF2-40B4-BE49-F238E27FC236}">
                    <a16:creationId xmlns:a16="http://schemas.microsoft.com/office/drawing/2014/main" id="{53B10A01-6354-45BE-8C45-AE5EFE3E95A6}"/>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0" name="Group 149">
              <a:extLst>
                <a:ext uri="{FF2B5EF4-FFF2-40B4-BE49-F238E27FC236}">
                  <a16:creationId xmlns:a16="http://schemas.microsoft.com/office/drawing/2014/main" id="{2A2A5651-465B-4D81-9BBF-D68818C7B84A}"/>
                </a:ext>
              </a:extLst>
            </p:cNvPr>
            <p:cNvGrpSpPr/>
            <p:nvPr/>
          </p:nvGrpSpPr>
          <p:grpSpPr>
            <a:xfrm>
              <a:off x="551384" y="2996951"/>
              <a:ext cx="1468945" cy="216024"/>
              <a:chOff x="551384" y="1124744"/>
              <a:chExt cx="1468945" cy="216024"/>
            </a:xfrm>
          </p:grpSpPr>
          <p:sp>
            <p:nvSpPr>
              <p:cNvPr id="151" name="Rectangle 150">
                <a:extLst>
                  <a:ext uri="{FF2B5EF4-FFF2-40B4-BE49-F238E27FC236}">
                    <a16:creationId xmlns:a16="http://schemas.microsoft.com/office/drawing/2014/main" id="{20FB0B0E-37D7-4158-B953-43648DF5AE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2" name="Rectangle 151">
                <a:extLst>
                  <a:ext uri="{FF2B5EF4-FFF2-40B4-BE49-F238E27FC236}">
                    <a16:creationId xmlns:a16="http://schemas.microsoft.com/office/drawing/2014/main" id="{12B135C0-1FDD-4243-9708-D1588E46643D}"/>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3" name="Rectangle 152">
                <a:extLst>
                  <a:ext uri="{FF2B5EF4-FFF2-40B4-BE49-F238E27FC236}">
                    <a16:creationId xmlns:a16="http://schemas.microsoft.com/office/drawing/2014/main" id="{672FACD2-AA93-4ADE-91B6-7DC08EAEF3B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4" name="Rectangle 153">
                <a:extLst>
                  <a:ext uri="{FF2B5EF4-FFF2-40B4-BE49-F238E27FC236}">
                    <a16:creationId xmlns:a16="http://schemas.microsoft.com/office/drawing/2014/main" id="{5264C65D-F295-463B-9B23-3845B9CA4F81}"/>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5" name="Group 154">
              <a:extLst>
                <a:ext uri="{FF2B5EF4-FFF2-40B4-BE49-F238E27FC236}">
                  <a16:creationId xmlns:a16="http://schemas.microsoft.com/office/drawing/2014/main" id="{57C2B4C2-0B6C-409A-A75A-9C7DA276D452}"/>
                </a:ext>
              </a:extLst>
            </p:cNvPr>
            <p:cNvGrpSpPr/>
            <p:nvPr/>
          </p:nvGrpSpPr>
          <p:grpSpPr>
            <a:xfrm>
              <a:off x="551384" y="3212975"/>
              <a:ext cx="1468945" cy="216024"/>
              <a:chOff x="551384" y="1124744"/>
              <a:chExt cx="1468945" cy="216024"/>
            </a:xfrm>
          </p:grpSpPr>
          <p:sp>
            <p:nvSpPr>
              <p:cNvPr id="156" name="Rectangle 155">
                <a:extLst>
                  <a:ext uri="{FF2B5EF4-FFF2-40B4-BE49-F238E27FC236}">
                    <a16:creationId xmlns:a16="http://schemas.microsoft.com/office/drawing/2014/main" id="{DA9C34E8-2D76-4CBE-982F-3A68287C36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7" name="Rectangle 156">
                <a:extLst>
                  <a:ext uri="{FF2B5EF4-FFF2-40B4-BE49-F238E27FC236}">
                    <a16:creationId xmlns:a16="http://schemas.microsoft.com/office/drawing/2014/main" id="{9F0F5073-D222-4378-A51F-7A9FFE0E01AB}"/>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8" name="Rectangle 157">
                <a:extLst>
                  <a:ext uri="{FF2B5EF4-FFF2-40B4-BE49-F238E27FC236}">
                    <a16:creationId xmlns:a16="http://schemas.microsoft.com/office/drawing/2014/main" id="{85E83FDF-97D0-4610-BDFF-4F4C730DD349}"/>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9" name="Rectangle 158">
                <a:extLst>
                  <a:ext uri="{FF2B5EF4-FFF2-40B4-BE49-F238E27FC236}">
                    <a16:creationId xmlns:a16="http://schemas.microsoft.com/office/drawing/2014/main" id="{4024C602-C7A6-46BA-889C-0F059AECE2C4}"/>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cxnSp>
        <p:nvCxnSpPr>
          <p:cNvPr id="169" name="Straight Connector 168">
            <a:extLst>
              <a:ext uri="{FF2B5EF4-FFF2-40B4-BE49-F238E27FC236}">
                <a16:creationId xmlns:a16="http://schemas.microsoft.com/office/drawing/2014/main" id="{1B079F59-E2DE-4413-8FF8-630CCD9C0815}"/>
              </a:ext>
            </a:extLst>
          </p:cNvPr>
          <p:cNvCxnSpPr>
            <a:cxnSpLocks/>
          </p:cNvCxnSpPr>
          <p:nvPr/>
        </p:nvCxnSpPr>
        <p:spPr>
          <a:xfrm flipV="1">
            <a:off x="3719736" y="3594251"/>
            <a:ext cx="5191903" cy="41878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71" name="Straight Connector 170">
            <a:extLst>
              <a:ext uri="{FF2B5EF4-FFF2-40B4-BE49-F238E27FC236}">
                <a16:creationId xmlns:a16="http://schemas.microsoft.com/office/drawing/2014/main" id="{797DF993-DBAA-4787-8A8C-80F70E4A5BC1}"/>
              </a:ext>
            </a:extLst>
          </p:cNvPr>
          <p:cNvCxnSpPr>
            <a:cxnSpLocks/>
          </p:cNvCxnSpPr>
          <p:nvPr/>
        </p:nvCxnSpPr>
        <p:spPr>
          <a:xfrm flipV="1">
            <a:off x="6002350" y="3789040"/>
            <a:ext cx="525698" cy="1991814"/>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77" name="TextBox 176">
            <a:extLst>
              <a:ext uri="{FF2B5EF4-FFF2-40B4-BE49-F238E27FC236}">
                <a16:creationId xmlns:a16="http://schemas.microsoft.com/office/drawing/2014/main" id="{911C0F81-B1A5-4276-B251-254590AB70FD}"/>
              </a:ext>
            </a:extLst>
          </p:cNvPr>
          <p:cNvSpPr txBox="1"/>
          <p:nvPr/>
        </p:nvSpPr>
        <p:spPr>
          <a:xfrm>
            <a:off x="5734361" y="2730229"/>
            <a:ext cx="1588368" cy="338554"/>
          </a:xfrm>
          <a:prstGeom prst="rect">
            <a:avLst/>
          </a:prstGeom>
          <a:noFill/>
        </p:spPr>
        <p:txBody>
          <a:bodyPr wrap="square" rtlCol="0">
            <a:spAutoFit/>
          </a:bodyPr>
          <a:lstStyle/>
          <a:p>
            <a:pPr algn="ctr"/>
            <a:r>
              <a:rPr lang="en-GB" sz="1600" b="1" i="1" dirty="0">
                <a:latin typeface="Segoe UI Light" panose="020B0502040204020203" pitchFamily="34" charset="0"/>
                <a:cs typeface="Segoe UI Light" panose="020B0502040204020203" pitchFamily="34" charset="0"/>
              </a:rPr>
              <a:t>High Value</a:t>
            </a:r>
          </a:p>
        </p:txBody>
      </p:sp>
      <p:sp>
        <p:nvSpPr>
          <p:cNvPr id="178" name="TextBox 177">
            <a:extLst>
              <a:ext uri="{FF2B5EF4-FFF2-40B4-BE49-F238E27FC236}">
                <a16:creationId xmlns:a16="http://schemas.microsoft.com/office/drawing/2014/main" id="{86EB623A-4872-4FD0-A0FC-8F7865F9E737}"/>
              </a:ext>
            </a:extLst>
          </p:cNvPr>
          <p:cNvSpPr txBox="1"/>
          <p:nvPr/>
        </p:nvSpPr>
        <p:spPr>
          <a:xfrm>
            <a:off x="4185692" y="5075416"/>
            <a:ext cx="1588368" cy="338554"/>
          </a:xfrm>
          <a:prstGeom prst="rect">
            <a:avLst/>
          </a:prstGeom>
          <a:noFill/>
        </p:spPr>
        <p:txBody>
          <a:bodyPr wrap="square" rtlCol="0">
            <a:spAutoFit/>
          </a:bodyPr>
          <a:lstStyle/>
          <a:p>
            <a:pPr algn="ctr"/>
            <a:r>
              <a:rPr lang="en-GB" sz="1600" b="1" i="1" dirty="0">
                <a:latin typeface="Segoe UI Light" panose="020B0502040204020203" pitchFamily="34" charset="0"/>
                <a:cs typeface="Segoe UI Light" panose="020B0502040204020203" pitchFamily="34" charset="0"/>
              </a:rPr>
              <a:t>Potential</a:t>
            </a:r>
          </a:p>
        </p:txBody>
      </p:sp>
      <p:sp>
        <p:nvSpPr>
          <p:cNvPr id="179" name="TextBox 178">
            <a:extLst>
              <a:ext uri="{FF2B5EF4-FFF2-40B4-BE49-F238E27FC236}">
                <a16:creationId xmlns:a16="http://schemas.microsoft.com/office/drawing/2014/main" id="{D63AC762-5683-4AB6-959C-CFC1247B5F81}"/>
              </a:ext>
            </a:extLst>
          </p:cNvPr>
          <p:cNvSpPr txBox="1"/>
          <p:nvPr/>
        </p:nvSpPr>
        <p:spPr>
          <a:xfrm>
            <a:off x="6505355" y="5334120"/>
            <a:ext cx="1588368" cy="338554"/>
          </a:xfrm>
          <a:prstGeom prst="rect">
            <a:avLst/>
          </a:prstGeom>
          <a:noFill/>
        </p:spPr>
        <p:txBody>
          <a:bodyPr wrap="square" rtlCol="0">
            <a:spAutoFit/>
          </a:bodyPr>
          <a:lstStyle/>
          <a:p>
            <a:pPr algn="ctr"/>
            <a:r>
              <a:rPr lang="en-GB" sz="1600" b="1" i="1" dirty="0">
                <a:latin typeface="Segoe UI Light" panose="020B0502040204020203" pitchFamily="34" charset="0"/>
                <a:cs typeface="Segoe UI Light" panose="020B0502040204020203" pitchFamily="34" charset="0"/>
              </a:rPr>
              <a:t>Risk</a:t>
            </a:r>
          </a:p>
        </p:txBody>
      </p:sp>
      <p:sp>
        <p:nvSpPr>
          <p:cNvPr id="180" name="Rectangle 179">
            <a:extLst>
              <a:ext uri="{FF2B5EF4-FFF2-40B4-BE49-F238E27FC236}">
                <a16:creationId xmlns:a16="http://schemas.microsoft.com/office/drawing/2014/main" id="{C110DCC8-467D-4565-A7A3-2774828659D6}"/>
              </a:ext>
            </a:extLst>
          </p:cNvPr>
          <p:cNvSpPr/>
          <p:nvPr/>
        </p:nvSpPr>
        <p:spPr>
          <a:xfrm rot="19815110">
            <a:off x="568915" y="1075576"/>
            <a:ext cx="3501280" cy="923330"/>
          </a:xfrm>
          <a:prstGeom prst="rect">
            <a:avLst/>
          </a:prstGeom>
        </p:spPr>
        <p:txBody>
          <a:bodyPr wrap="none">
            <a:spAutoFit/>
          </a:bodyPr>
          <a:lstStyle/>
          <a:p>
            <a:r>
              <a:rPr lang="en-GB" sz="5400" b="1" dirty="0">
                <a:solidFill>
                  <a:srgbClr val="006FBA"/>
                </a:solidFill>
              </a:rPr>
              <a:t>Clustering</a:t>
            </a:r>
            <a:endParaRPr lang="en-GB" sz="5400" dirty="0"/>
          </a:p>
        </p:txBody>
      </p:sp>
    </p:spTree>
    <p:extLst>
      <p:ext uri="{BB962C8B-B14F-4D97-AF65-F5344CB8AC3E}">
        <p14:creationId xmlns:p14="http://schemas.microsoft.com/office/powerpoint/2010/main" val="1773240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nodeType="with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p:cTn id="18" dur="500"/>
                                        <p:tgtEl>
                                          <p:spTgt spid="162"/>
                                        </p:tgtEl>
                                      </p:cBhvr>
                                    </p:animEffect>
                                  </p:childTnLst>
                                </p:cTn>
                              </p:par>
                              <p:par>
                                <p:cTn id="19" presetID="10" presetClass="entr" presetSubtype="0" fill="hold" nodeType="withEffect">
                                  <p:stCondLst>
                                    <p:cond delay="0"/>
                                  </p:stCondLst>
                                  <p:childTnLst>
                                    <p:set>
                                      <p:cBhvr>
                                        <p:cTn id="20" dur="1" fill="hold">
                                          <p:stCondLst>
                                            <p:cond delay="0"/>
                                          </p:stCondLst>
                                        </p:cTn>
                                        <p:tgtEl>
                                          <p:spTgt spid="163"/>
                                        </p:tgtEl>
                                        <p:attrNameLst>
                                          <p:attrName>style.visibility</p:attrName>
                                        </p:attrNameLst>
                                      </p:cBhvr>
                                      <p:to>
                                        <p:strVal val="visible"/>
                                      </p:to>
                                    </p:set>
                                    <p:animEffect transition="in" filter="fade">
                                      <p:cBhvr>
                                        <p:cTn id="21" dur="500"/>
                                        <p:tgtEl>
                                          <p:spTgt spid="163"/>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fade">
                                      <p:cBhvr>
                                        <p:cTn id="24" dur="500"/>
                                        <p:tgtEl>
                                          <p:spTgt spid="160"/>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25E-6 -3.7037E-6 L 0.30195 0.25973 " pathEditMode="relative" rAng="0" ptsTypes="AA">
                                      <p:cBhvr>
                                        <p:cTn id="36" dur="2000" fill="hold"/>
                                        <p:tgtEl>
                                          <p:spTgt spid="161"/>
                                        </p:tgtEl>
                                        <p:attrNameLst>
                                          <p:attrName>ppt_x</p:attrName>
                                          <p:attrName>ppt_y</p:attrName>
                                        </p:attrNameLst>
                                      </p:cBhvr>
                                      <p:rCtr x="15091" y="12986"/>
                                    </p:animMotion>
                                  </p:childTnLst>
                                </p:cTn>
                              </p:par>
                            </p:childTnLst>
                          </p:cTn>
                        </p:par>
                        <p:par>
                          <p:cTn id="37" fill="hold">
                            <p:stCondLst>
                              <p:cond delay="2000"/>
                            </p:stCondLst>
                            <p:childTnLst>
                              <p:par>
                                <p:cTn id="38" presetID="10" presetClass="exit" presetSubtype="0" fill="hold" nodeType="afterEffect">
                                  <p:stCondLst>
                                    <p:cond delay="0"/>
                                  </p:stCondLst>
                                  <p:childTnLst>
                                    <p:animEffect transition="out" filter="fade">
                                      <p:cBhvr>
                                        <p:cTn id="39" dur="500"/>
                                        <p:tgtEl>
                                          <p:spTgt spid="161"/>
                                        </p:tgtEl>
                                      </p:cBhvr>
                                    </p:animEffect>
                                    <p:set>
                                      <p:cBhvr>
                                        <p:cTn id="40" dur="1" fill="hold">
                                          <p:stCondLst>
                                            <p:cond delay="499"/>
                                          </p:stCondLst>
                                        </p:cTn>
                                        <p:tgtEl>
                                          <p:spTgt spid="161"/>
                                        </p:tgtEl>
                                        <p:attrNameLst>
                                          <p:attrName>style.visibility</p:attrName>
                                        </p:attrNameLst>
                                      </p:cBhvr>
                                      <p:to>
                                        <p:strVal val="hidden"/>
                                      </p:to>
                                    </p:se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fade">
                                      <p:cBhvr>
                                        <p:cTn id="44" dur="500"/>
                                        <p:tgtEl>
                                          <p:spTgt spid="164"/>
                                        </p:tgtEl>
                                      </p:cBhvr>
                                    </p:animEffect>
                                  </p:childTnLst>
                                </p:cTn>
                              </p:par>
                            </p:childTnLst>
                          </p:cTn>
                        </p:par>
                        <p:par>
                          <p:cTn id="45" fill="hold">
                            <p:stCondLst>
                              <p:cond delay="3000"/>
                            </p:stCondLst>
                            <p:childTnLst>
                              <p:par>
                                <p:cTn id="46" presetID="42" presetClass="path" presetSubtype="0" accel="50000" decel="50000" fill="hold" nodeType="afterEffect">
                                  <p:stCondLst>
                                    <p:cond delay="0"/>
                                  </p:stCondLst>
                                  <p:childTnLst>
                                    <p:animMotion origin="layout" path="M 1.25E-6 3.7037E-7 L 0.33281 0.36018 " pathEditMode="relative" rAng="0" ptsTypes="AA">
                                      <p:cBhvr>
                                        <p:cTn id="47" dur="2000" fill="hold"/>
                                        <p:tgtEl>
                                          <p:spTgt spid="162"/>
                                        </p:tgtEl>
                                        <p:attrNameLst>
                                          <p:attrName>ppt_x</p:attrName>
                                          <p:attrName>ppt_y</p:attrName>
                                        </p:attrNameLst>
                                      </p:cBhvr>
                                      <p:rCtr x="16641" y="18009"/>
                                    </p:animMotion>
                                  </p:childTnLst>
                                </p:cTn>
                              </p:par>
                            </p:childTnLst>
                          </p:cTn>
                        </p:par>
                        <p:par>
                          <p:cTn id="48" fill="hold">
                            <p:stCondLst>
                              <p:cond delay="5000"/>
                            </p:stCondLst>
                            <p:childTnLst>
                              <p:par>
                                <p:cTn id="49" presetID="10" presetClass="exit" presetSubtype="0" fill="hold" nodeType="afterEffect">
                                  <p:stCondLst>
                                    <p:cond delay="0"/>
                                  </p:stCondLst>
                                  <p:childTnLst>
                                    <p:animEffect transition="out" filter="fade">
                                      <p:cBhvr>
                                        <p:cTn id="50" dur="500"/>
                                        <p:tgtEl>
                                          <p:spTgt spid="162"/>
                                        </p:tgtEl>
                                      </p:cBhvr>
                                    </p:animEffect>
                                    <p:set>
                                      <p:cBhvr>
                                        <p:cTn id="51" dur="1" fill="hold">
                                          <p:stCondLst>
                                            <p:cond delay="499"/>
                                          </p:stCondLst>
                                        </p:cTn>
                                        <p:tgtEl>
                                          <p:spTgt spid="162"/>
                                        </p:tgtEl>
                                        <p:attrNameLst>
                                          <p:attrName>style.visibility</p:attrName>
                                        </p:attrNameLst>
                                      </p:cBhvr>
                                      <p:to>
                                        <p:strVal val="hidden"/>
                                      </p:to>
                                    </p:se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1.25E-6 2.96296E-6 L 0.47396 0.26018 " pathEditMode="relative" rAng="0" ptsTypes="AA">
                                      <p:cBhvr>
                                        <p:cTn id="58" dur="2000" fill="hold"/>
                                        <p:tgtEl>
                                          <p:spTgt spid="163"/>
                                        </p:tgtEl>
                                        <p:attrNameLst>
                                          <p:attrName>ppt_x</p:attrName>
                                          <p:attrName>ppt_y</p:attrName>
                                        </p:attrNameLst>
                                      </p:cBhvr>
                                      <p:rCtr x="23698" y="13009"/>
                                    </p:animMotion>
                                  </p:childTnLst>
                                </p:cTn>
                              </p:par>
                            </p:childTnLst>
                          </p:cTn>
                        </p:par>
                        <p:par>
                          <p:cTn id="59" fill="hold">
                            <p:stCondLst>
                              <p:cond delay="8000"/>
                            </p:stCondLst>
                            <p:childTnLst>
                              <p:par>
                                <p:cTn id="60" presetID="10" presetClass="exit" presetSubtype="0" fill="hold" nodeType="afterEffect">
                                  <p:stCondLst>
                                    <p:cond delay="0"/>
                                  </p:stCondLst>
                                  <p:childTnLst>
                                    <p:animEffect transition="out" filter="fade">
                                      <p:cBhvr>
                                        <p:cTn id="61" dur="500"/>
                                        <p:tgtEl>
                                          <p:spTgt spid="163"/>
                                        </p:tgtEl>
                                      </p:cBhvr>
                                    </p:animEffect>
                                    <p:set>
                                      <p:cBhvr>
                                        <p:cTn id="62" dur="1" fill="hold">
                                          <p:stCondLst>
                                            <p:cond delay="499"/>
                                          </p:stCondLst>
                                        </p:cTn>
                                        <p:tgtEl>
                                          <p:spTgt spid="163"/>
                                        </p:tgtEl>
                                        <p:attrNameLst>
                                          <p:attrName>style.visibility</p:attrName>
                                        </p:attrNameLst>
                                      </p:cBhvr>
                                      <p:to>
                                        <p:strVal val="hidden"/>
                                      </p:to>
                                    </p:set>
                                  </p:childTnLst>
                                </p:cTn>
                              </p:par>
                            </p:childTnLst>
                          </p:cTn>
                        </p:par>
                        <p:par>
                          <p:cTn id="63" fill="hold">
                            <p:stCondLst>
                              <p:cond delay="8500"/>
                            </p:stCondLst>
                            <p:childTnLst>
                              <p:par>
                                <p:cTn id="64" presetID="10" presetClass="entr" presetSubtype="0" fill="hold" nodeType="afterEffect">
                                  <p:stCondLst>
                                    <p:cond delay="0"/>
                                  </p:stCondLst>
                                  <p:childTnLst>
                                    <p:set>
                                      <p:cBhvr>
                                        <p:cTn id="65" dur="1" fill="hold">
                                          <p:stCondLst>
                                            <p:cond delay="0"/>
                                          </p:stCondLst>
                                        </p:cTn>
                                        <p:tgtEl>
                                          <p:spTgt spid="165"/>
                                        </p:tgtEl>
                                        <p:attrNameLst>
                                          <p:attrName>style.visibility</p:attrName>
                                        </p:attrNameLst>
                                      </p:cBhvr>
                                      <p:to>
                                        <p:strVal val="visible"/>
                                      </p:to>
                                    </p:set>
                                    <p:animEffect transition="in" filter="fade">
                                      <p:cBhvr>
                                        <p:cTn id="66" dur="500"/>
                                        <p:tgtEl>
                                          <p:spTgt spid="165"/>
                                        </p:tgtEl>
                                      </p:cBhvr>
                                    </p:animEffect>
                                  </p:childTnLst>
                                </p:cTn>
                              </p:par>
                            </p:childTnLst>
                          </p:cTn>
                        </p:par>
                        <p:par>
                          <p:cTn id="67" fill="hold">
                            <p:stCondLst>
                              <p:cond delay="9000"/>
                            </p:stCondLst>
                            <p:childTnLst>
                              <p:par>
                                <p:cTn id="68" presetID="10" presetClass="exit" presetSubtype="0" fill="hold" grpId="0" nodeType="afterEffect">
                                  <p:stCondLst>
                                    <p:cond delay="0"/>
                                  </p:stCondLst>
                                  <p:childTnLst>
                                    <p:animEffect transition="out" filter="fade">
                                      <p:cBhvr>
                                        <p:cTn id="69" dur="500"/>
                                        <p:tgtEl>
                                          <p:spTgt spid="160"/>
                                        </p:tgtEl>
                                      </p:cBhvr>
                                    </p:animEffect>
                                    <p:set>
                                      <p:cBhvr>
                                        <p:cTn id="70" dur="1" fill="hold">
                                          <p:stCondLst>
                                            <p:cond delay="499"/>
                                          </p:stCondLst>
                                        </p:cTn>
                                        <p:tgtEl>
                                          <p:spTgt spid="160"/>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9"/>
                                        </p:tgtEl>
                                        <p:attrNameLst>
                                          <p:attrName>style.visibility</p:attrName>
                                        </p:attrNameLst>
                                      </p:cBhvr>
                                      <p:to>
                                        <p:strVal val="visible"/>
                                      </p:to>
                                    </p:set>
                                    <p:animEffect transition="in" filter="fade">
                                      <p:cBhvr>
                                        <p:cTn id="78" dur="500"/>
                                        <p:tgtEl>
                                          <p:spTgt spid="169"/>
                                        </p:tgtEl>
                                      </p:cBhvr>
                                    </p:animEffect>
                                  </p:childTnLst>
                                </p:cTn>
                              </p:par>
                              <p:par>
                                <p:cTn id="79" presetID="10" presetClass="entr" presetSubtype="0" fill="hold" nodeType="withEffect">
                                  <p:stCondLst>
                                    <p:cond delay="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500"/>
                                        <p:tgtEl>
                                          <p:spTgt spid="17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77"/>
                                        </p:tgtEl>
                                        <p:attrNameLst>
                                          <p:attrName>style.visibility</p:attrName>
                                        </p:attrNameLst>
                                      </p:cBhvr>
                                      <p:to>
                                        <p:strVal val="visible"/>
                                      </p:to>
                                    </p:set>
                                    <p:animEffect transition="in" filter="fade">
                                      <p:cBhvr>
                                        <p:cTn id="86" dur="500"/>
                                        <p:tgtEl>
                                          <p:spTgt spid="17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8"/>
                                        </p:tgtEl>
                                        <p:attrNameLst>
                                          <p:attrName>style.visibility</p:attrName>
                                        </p:attrNameLst>
                                      </p:cBhvr>
                                      <p:to>
                                        <p:strVal val="visible"/>
                                      </p:to>
                                    </p:set>
                                    <p:animEffect transition="in" filter="fade">
                                      <p:cBhvr>
                                        <p:cTn id="89" dur="500"/>
                                        <p:tgtEl>
                                          <p:spTgt spid="1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79"/>
                                        </p:tgtEl>
                                        <p:attrNameLst>
                                          <p:attrName>style.visibility</p:attrName>
                                        </p:attrNameLst>
                                      </p:cBhvr>
                                      <p:to>
                                        <p:strVal val="visible"/>
                                      </p:to>
                                    </p:set>
                                    <p:animEffect transition="in" filter="fade">
                                      <p:cBhvr>
                                        <p:cTn id="92" dur="500"/>
                                        <p:tgtEl>
                                          <p:spTgt spid="17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0"/>
                                        </p:tgtEl>
                                        <p:attrNameLst>
                                          <p:attrName>style.visibility</p:attrName>
                                        </p:attrNameLst>
                                      </p:cBhvr>
                                      <p:to>
                                        <p:strVal val="visible"/>
                                      </p:to>
                                    </p:set>
                                    <p:animEffect transition="in" filter="fade">
                                      <p:cBhvr>
                                        <p:cTn id="97"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0" grpId="1" animBg="1"/>
      <p:bldP spid="20" grpId="0"/>
      <p:bldP spid="20" grpId="1"/>
      <p:bldP spid="31" grpId="0"/>
      <p:bldP spid="33" grpId="0"/>
      <p:bldP spid="177" grpId="0"/>
      <p:bldP spid="178" grpId="0"/>
      <p:bldP spid="179" grpId="0"/>
      <p:bldP spid="18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C261CE3E-9234-485B-98DB-934BB58F0A98}"/>
              </a:ext>
            </a:extLst>
          </p:cNvPr>
          <p:cNvSpPr/>
          <p:nvPr/>
        </p:nvSpPr>
        <p:spPr>
          <a:xfrm>
            <a:off x="479376" y="548680"/>
            <a:ext cx="1603367" cy="2952328"/>
          </a:xfrm>
          <a:prstGeom prst="roundRect">
            <a:avLst>
              <a:gd name="adj" fmla="val 7491"/>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 name="TextBox 19">
            <a:extLst>
              <a:ext uri="{FF2B5EF4-FFF2-40B4-BE49-F238E27FC236}">
                <a16:creationId xmlns:a16="http://schemas.microsoft.com/office/drawing/2014/main" id="{486CBC0D-78CB-49FE-AFF8-D1DCC2C47C55}"/>
              </a:ext>
            </a:extLst>
          </p:cNvPr>
          <p:cNvSpPr txBox="1"/>
          <p:nvPr/>
        </p:nvSpPr>
        <p:spPr>
          <a:xfrm>
            <a:off x="838368" y="84121"/>
            <a:ext cx="864096" cy="461665"/>
          </a:xfrm>
          <a:prstGeom prst="rect">
            <a:avLst/>
          </a:prstGeom>
          <a:noFill/>
        </p:spPr>
        <p:txBody>
          <a:bodyPr wrap="square" rtlCol="0">
            <a:spAutoFit/>
          </a:bodyPr>
          <a:lstStyle/>
          <a:p>
            <a:pPr algn="ctr"/>
            <a:r>
              <a:rPr lang="en-GB" i="1" dirty="0"/>
              <a:t>data</a:t>
            </a:r>
            <a:endParaRPr lang="en-GB" sz="4000" i="1" dirty="0">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F8963EDD-C2C9-49B4-90A1-6574DF876215}"/>
              </a:ext>
            </a:extLst>
          </p:cNvPr>
          <p:cNvSpPr/>
          <p:nvPr/>
        </p:nvSpPr>
        <p:spPr>
          <a:xfrm>
            <a:off x="4665435" y="261827"/>
            <a:ext cx="6096000" cy="1200329"/>
          </a:xfrm>
          <a:prstGeom prst="rect">
            <a:avLst/>
          </a:prstGeom>
        </p:spPr>
        <p:txBody>
          <a:bodyPr>
            <a:spAutoFit/>
          </a:bodyPr>
          <a:lstStyle/>
          <a:p>
            <a:pPr algn="ctr"/>
            <a:r>
              <a:rPr lang="en-GB" dirty="0"/>
              <a:t>“Hey, I am trying to predict how much someone will spend next time they come to my store”</a:t>
            </a:r>
          </a:p>
        </p:txBody>
      </p:sp>
      <p:pic>
        <p:nvPicPr>
          <p:cNvPr id="32" name="Picture 31">
            <a:extLst>
              <a:ext uri="{FF2B5EF4-FFF2-40B4-BE49-F238E27FC236}">
                <a16:creationId xmlns:a16="http://schemas.microsoft.com/office/drawing/2014/main" id="{86AC2F60-0566-4CFA-99D4-1C89E57F934D}"/>
              </a:ext>
            </a:extLst>
          </p:cNvPr>
          <p:cNvPicPr>
            <a:picLocks noChangeAspect="1"/>
          </p:cNvPicPr>
          <p:nvPr/>
        </p:nvPicPr>
        <p:blipFill>
          <a:blip r:embed="rId4"/>
          <a:stretch>
            <a:fillRect/>
          </a:stretch>
        </p:blipFill>
        <p:spPr>
          <a:xfrm>
            <a:off x="9552384" y="217924"/>
            <a:ext cx="2418103" cy="4490025"/>
          </a:xfrm>
          <a:prstGeom prst="rect">
            <a:avLst/>
          </a:prstGeom>
        </p:spPr>
      </p:pic>
      <p:grpSp>
        <p:nvGrpSpPr>
          <p:cNvPr id="167" name="Group 166">
            <a:extLst>
              <a:ext uri="{FF2B5EF4-FFF2-40B4-BE49-F238E27FC236}">
                <a16:creationId xmlns:a16="http://schemas.microsoft.com/office/drawing/2014/main" id="{65C927CA-B8F9-4FFF-99AF-B604D74B843F}"/>
              </a:ext>
            </a:extLst>
          </p:cNvPr>
          <p:cNvGrpSpPr/>
          <p:nvPr/>
        </p:nvGrpSpPr>
        <p:grpSpPr>
          <a:xfrm>
            <a:off x="3262427" y="2606394"/>
            <a:ext cx="4913422" cy="3536245"/>
            <a:chOff x="3262427" y="2606394"/>
            <a:chExt cx="4913422" cy="3536245"/>
          </a:xfrm>
        </p:grpSpPr>
        <p:cxnSp>
          <p:nvCxnSpPr>
            <p:cNvPr id="35" name="Straight Connector 34">
              <a:extLst>
                <a:ext uri="{FF2B5EF4-FFF2-40B4-BE49-F238E27FC236}">
                  <a16:creationId xmlns:a16="http://schemas.microsoft.com/office/drawing/2014/main" id="{3A39FC01-0DCA-4D0D-A737-FF57A9CC457F}"/>
                </a:ext>
              </a:extLst>
            </p:cNvPr>
            <p:cNvCxnSpPr/>
            <p:nvPr/>
          </p:nvCxnSpPr>
          <p:spPr>
            <a:xfrm>
              <a:off x="3719736" y="2606394"/>
              <a:ext cx="0" cy="3486902"/>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E73078-838E-4F0E-A62E-09549FEC2CEF}"/>
                </a:ext>
              </a:extLst>
            </p:cNvPr>
            <p:cNvCxnSpPr>
              <a:cxnSpLocks/>
            </p:cNvCxnSpPr>
            <p:nvPr/>
          </p:nvCxnSpPr>
          <p:spPr>
            <a:xfrm flipH="1">
              <a:off x="3431704" y="5805264"/>
              <a:ext cx="4744145" cy="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366E62-7DDF-4D67-A6B3-A23A36C35FC2}"/>
                </a:ext>
              </a:extLst>
            </p:cNvPr>
            <p:cNvSpPr txBox="1"/>
            <p:nvPr/>
          </p:nvSpPr>
          <p:spPr>
            <a:xfrm>
              <a:off x="5083696" y="5804085"/>
              <a:ext cx="1588368" cy="338554"/>
            </a:xfrm>
            <a:prstGeom prst="rect">
              <a:avLst/>
            </a:prstGeom>
            <a:noFill/>
          </p:spPr>
          <p:txBody>
            <a:bodyPr wrap="square" rtlCol="0">
              <a:spAutoFit/>
            </a:bodyPr>
            <a:lstStyle/>
            <a:p>
              <a:pPr algn="ctr"/>
              <a:r>
                <a:rPr lang="en-GB" sz="1600" i="1" dirty="0"/>
                <a:t>Feature 1</a:t>
              </a:r>
              <a:endParaRPr lang="en-GB" sz="2800" i="1" dirty="0">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5BF22060-F8C3-4983-8D6B-E28E40031254}"/>
                </a:ext>
              </a:extLst>
            </p:cNvPr>
            <p:cNvSpPr txBox="1"/>
            <p:nvPr/>
          </p:nvSpPr>
          <p:spPr>
            <a:xfrm rot="16200000">
              <a:off x="2637520" y="4022710"/>
              <a:ext cx="1588368" cy="338554"/>
            </a:xfrm>
            <a:prstGeom prst="rect">
              <a:avLst/>
            </a:prstGeom>
            <a:noFill/>
          </p:spPr>
          <p:txBody>
            <a:bodyPr wrap="square" rtlCol="0">
              <a:spAutoFit/>
            </a:bodyPr>
            <a:lstStyle/>
            <a:p>
              <a:pPr algn="ctr"/>
              <a:r>
                <a:rPr lang="en-GB" sz="1600" i="1" dirty="0"/>
                <a:t>Feature 2</a:t>
              </a:r>
              <a:endParaRPr lang="en-GB" sz="2800" i="1" dirty="0">
                <a:latin typeface="Segoe UI Light" panose="020B0502040204020203" pitchFamily="34" charset="0"/>
                <a:cs typeface="Segoe UI Light" panose="020B0502040204020203" pitchFamily="34" charset="0"/>
              </a:endParaRPr>
            </a:p>
          </p:txBody>
        </p:sp>
      </p:grpSp>
      <p:grpSp>
        <p:nvGrpSpPr>
          <p:cNvPr id="5" name="Group 4">
            <a:extLst>
              <a:ext uri="{FF2B5EF4-FFF2-40B4-BE49-F238E27FC236}">
                <a16:creationId xmlns:a16="http://schemas.microsoft.com/office/drawing/2014/main" id="{700FF20D-F960-4570-82C5-C1F7D3204CCE}"/>
              </a:ext>
            </a:extLst>
          </p:cNvPr>
          <p:cNvGrpSpPr/>
          <p:nvPr/>
        </p:nvGrpSpPr>
        <p:grpSpPr>
          <a:xfrm>
            <a:off x="3990332" y="2129677"/>
            <a:ext cx="3710562" cy="3456605"/>
            <a:chOff x="3990332" y="2129677"/>
            <a:chExt cx="3710562" cy="3456605"/>
          </a:xfrm>
        </p:grpSpPr>
        <p:sp>
          <p:nvSpPr>
            <p:cNvPr id="50" name="Oval 49">
              <a:extLst>
                <a:ext uri="{FF2B5EF4-FFF2-40B4-BE49-F238E27FC236}">
                  <a16:creationId xmlns:a16="http://schemas.microsoft.com/office/drawing/2014/main" id="{90E26A94-C3BB-4AC3-9741-0E6645E10336}"/>
                </a:ext>
              </a:extLst>
            </p:cNvPr>
            <p:cNvSpPr/>
            <p:nvPr/>
          </p:nvSpPr>
          <p:spPr>
            <a:xfrm>
              <a:off x="7582699" y="2129677"/>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1" name="Oval 50">
              <a:extLst>
                <a:ext uri="{FF2B5EF4-FFF2-40B4-BE49-F238E27FC236}">
                  <a16:creationId xmlns:a16="http://schemas.microsoft.com/office/drawing/2014/main" id="{157ECDED-E5C5-49D4-9405-32C87C8BE070}"/>
                </a:ext>
              </a:extLst>
            </p:cNvPr>
            <p:cNvSpPr/>
            <p:nvPr/>
          </p:nvSpPr>
          <p:spPr>
            <a:xfrm>
              <a:off x="6646374" y="2902739"/>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2" name="Oval 51">
              <a:extLst>
                <a:ext uri="{FF2B5EF4-FFF2-40B4-BE49-F238E27FC236}">
                  <a16:creationId xmlns:a16="http://schemas.microsoft.com/office/drawing/2014/main" id="{CDDE5F15-D326-4445-895D-7565A2E8F308}"/>
                </a:ext>
              </a:extLst>
            </p:cNvPr>
            <p:cNvSpPr/>
            <p:nvPr/>
          </p:nvSpPr>
          <p:spPr>
            <a:xfrm>
              <a:off x="6249908" y="3684988"/>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3" name="Oval 52">
              <a:extLst>
                <a:ext uri="{FF2B5EF4-FFF2-40B4-BE49-F238E27FC236}">
                  <a16:creationId xmlns:a16="http://schemas.microsoft.com/office/drawing/2014/main" id="{8B8A1741-C9E4-4CCB-8A10-6EF8005F48A8}"/>
                </a:ext>
              </a:extLst>
            </p:cNvPr>
            <p:cNvSpPr/>
            <p:nvPr/>
          </p:nvSpPr>
          <p:spPr>
            <a:xfrm>
              <a:off x="7628886" y="227268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4" name="Oval 53">
              <a:extLst>
                <a:ext uri="{FF2B5EF4-FFF2-40B4-BE49-F238E27FC236}">
                  <a16:creationId xmlns:a16="http://schemas.microsoft.com/office/drawing/2014/main" id="{640B02BB-AF23-4077-B144-543EB2668EBE}"/>
                </a:ext>
              </a:extLst>
            </p:cNvPr>
            <p:cNvSpPr/>
            <p:nvPr/>
          </p:nvSpPr>
          <p:spPr>
            <a:xfrm>
              <a:off x="6839198" y="281339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5" name="Oval 54">
              <a:extLst>
                <a:ext uri="{FF2B5EF4-FFF2-40B4-BE49-F238E27FC236}">
                  <a16:creationId xmlns:a16="http://schemas.microsoft.com/office/drawing/2014/main" id="{3A0F2D24-9038-49B8-B648-8ADDF0A77CFE}"/>
                </a:ext>
              </a:extLst>
            </p:cNvPr>
            <p:cNvSpPr/>
            <p:nvPr/>
          </p:nvSpPr>
          <p:spPr>
            <a:xfrm>
              <a:off x="6079642" y="344706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6" name="Oval 55">
              <a:extLst>
                <a:ext uri="{FF2B5EF4-FFF2-40B4-BE49-F238E27FC236}">
                  <a16:creationId xmlns:a16="http://schemas.microsoft.com/office/drawing/2014/main" id="{E0629CE0-8F2E-40C6-9FCC-40D593278E0D}"/>
                </a:ext>
              </a:extLst>
            </p:cNvPr>
            <p:cNvSpPr/>
            <p:nvPr/>
          </p:nvSpPr>
          <p:spPr>
            <a:xfrm>
              <a:off x="4783707" y="452118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7" name="Oval 56">
              <a:extLst>
                <a:ext uri="{FF2B5EF4-FFF2-40B4-BE49-F238E27FC236}">
                  <a16:creationId xmlns:a16="http://schemas.microsoft.com/office/drawing/2014/main" id="{D332DE41-4B38-4E79-AA61-4AC43C3AD310}"/>
                </a:ext>
              </a:extLst>
            </p:cNvPr>
            <p:cNvSpPr/>
            <p:nvPr/>
          </p:nvSpPr>
          <p:spPr>
            <a:xfrm>
              <a:off x="7618703" y="2535537"/>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8" name="Oval 57">
              <a:extLst>
                <a:ext uri="{FF2B5EF4-FFF2-40B4-BE49-F238E27FC236}">
                  <a16:creationId xmlns:a16="http://schemas.microsoft.com/office/drawing/2014/main" id="{B8AF0090-A10B-4752-B646-D1DDEA72E5A6}"/>
                </a:ext>
              </a:extLst>
            </p:cNvPr>
            <p:cNvSpPr/>
            <p:nvPr/>
          </p:nvSpPr>
          <p:spPr>
            <a:xfrm>
              <a:off x="7411333" y="237421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9" name="Oval 58">
              <a:extLst>
                <a:ext uri="{FF2B5EF4-FFF2-40B4-BE49-F238E27FC236}">
                  <a16:creationId xmlns:a16="http://schemas.microsoft.com/office/drawing/2014/main" id="{D5424998-90F3-40B7-9952-4B18E2CCE9A8}"/>
                </a:ext>
              </a:extLst>
            </p:cNvPr>
            <p:cNvSpPr/>
            <p:nvPr/>
          </p:nvSpPr>
          <p:spPr>
            <a:xfrm>
              <a:off x="4260007" y="510976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0" name="Oval 59">
              <a:extLst>
                <a:ext uri="{FF2B5EF4-FFF2-40B4-BE49-F238E27FC236}">
                  <a16:creationId xmlns:a16="http://schemas.microsoft.com/office/drawing/2014/main" id="{F5EA8AF7-194A-4537-82A8-16690DB67802}"/>
                </a:ext>
              </a:extLst>
            </p:cNvPr>
            <p:cNvSpPr/>
            <p:nvPr/>
          </p:nvSpPr>
          <p:spPr>
            <a:xfrm>
              <a:off x="5499219" y="437890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1" name="Oval 60">
              <a:extLst>
                <a:ext uri="{FF2B5EF4-FFF2-40B4-BE49-F238E27FC236}">
                  <a16:creationId xmlns:a16="http://schemas.microsoft.com/office/drawing/2014/main" id="{9B61737A-C7F2-4A55-AB32-2183162C5FE2}"/>
                </a:ext>
              </a:extLst>
            </p:cNvPr>
            <p:cNvSpPr/>
            <p:nvPr/>
          </p:nvSpPr>
          <p:spPr>
            <a:xfrm>
              <a:off x="6384182" y="3188610"/>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4" name="Oval 73">
              <a:extLst>
                <a:ext uri="{FF2B5EF4-FFF2-40B4-BE49-F238E27FC236}">
                  <a16:creationId xmlns:a16="http://schemas.microsoft.com/office/drawing/2014/main" id="{039F4ED3-6B5B-4B55-AC5D-93BE8BCB2B35}"/>
                </a:ext>
              </a:extLst>
            </p:cNvPr>
            <p:cNvSpPr/>
            <p:nvPr/>
          </p:nvSpPr>
          <p:spPr>
            <a:xfrm rot="4350683">
              <a:off x="3990612" y="551399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5" name="Oval 74">
              <a:extLst>
                <a:ext uri="{FF2B5EF4-FFF2-40B4-BE49-F238E27FC236}">
                  <a16:creationId xmlns:a16="http://schemas.microsoft.com/office/drawing/2014/main" id="{C614C2EB-6236-4016-8D93-38B65F576CE7}"/>
                </a:ext>
              </a:extLst>
            </p:cNvPr>
            <p:cNvSpPr/>
            <p:nvPr/>
          </p:nvSpPr>
          <p:spPr>
            <a:xfrm rot="4350683">
              <a:off x="5802455" y="3684989"/>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6" name="Oval 75">
              <a:extLst>
                <a:ext uri="{FF2B5EF4-FFF2-40B4-BE49-F238E27FC236}">
                  <a16:creationId xmlns:a16="http://schemas.microsoft.com/office/drawing/2014/main" id="{32CBFAB6-AAC9-4B02-BF7C-C1BD679C76B5}"/>
                </a:ext>
              </a:extLst>
            </p:cNvPr>
            <p:cNvSpPr/>
            <p:nvPr/>
          </p:nvSpPr>
          <p:spPr>
            <a:xfrm rot="4350683">
              <a:off x="5191413" y="415162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61" name="Group 160">
            <a:extLst>
              <a:ext uri="{FF2B5EF4-FFF2-40B4-BE49-F238E27FC236}">
                <a16:creationId xmlns:a16="http://schemas.microsoft.com/office/drawing/2014/main" id="{31261D37-3BF7-451B-AB30-FD5272FBFCD8}"/>
              </a:ext>
            </a:extLst>
          </p:cNvPr>
          <p:cNvGrpSpPr/>
          <p:nvPr/>
        </p:nvGrpSpPr>
        <p:grpSpPr>
          <a:xfrm>
            <a:off x="551384" y="836711"/>
            <a:ext cx="1468945" cy="864096"/>
            <a:chOff x="551384" y="836711"/>
            <a:chExt cx="1468945" cy="864096"/>
          </a:xfrm>
        </p:grpSpPr>
        <p:grpSp>
          <p:nvGrpSpPr>
            <p:cNvPr id="111" name="Group 110">
              <a:extLst>
                <a:ext uri="{FF2B5EF4-FFF2-40B4-BE49-F238E27FC236}">
                  <a16:creationId xmlns:a16="http://schemas.microsoft.com/office/drawing/2014/main" id="{72390496-186F-465B-AE62-3BF57977923C}"/>
                </a:ext>
              </a:extLst>
            </p:cNvPr>
            <p:cNvGrpSpPr/>
            <p:nvPr/>
          </p:nvGrpSpPr>
          <p:grpSpPr>
            <a:xfrm>
              <a:off x="551384" y="836711"/>
              <a:ext cx="1468945" cy="216024"/>
              <a:chOff x="551384" y="692696"/>
              <a:chExt cx="1468945" cy="216024"/>
            </a:xfrm>
          </p:grpSpPr>
          <p:sp>
            <p:nvSpPr>
              <p:cNvPr id="4" name="Rectangle 3">
                <a:extLst>
                  <a:ext uri="{FF2B5EF4-FFF2-40B4-BE49-F238E27FC236}">
                    <a16:creationId xmlns:a16="http://schemas.microsoft.com/office/drawing/2014/main" id="{78403967-B042-410A-A4CD-B426DCC4C713}"/>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0" name="Rectangle 79">
                <a:extLst>
                  <a:ext uri="{FF2B5EF4-FFF2-40B4-BE49-F238E27FC236}">
                    <a16:creationId xmlns:a16="http://schemas.microsoft.com/office/drawing/2014/main" id="{13E1B0B0-FBA2-47A3-82B0-4B391DBCCA3B}"/>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1" name="Rectangle 80">
                <a:extLst>
                  <a:ext uri="{FF2B5EF4-FFF2-40B4-BE49-F238E27FC236}">
                    <a16:creationId xmlns:a16="http://schemas.microsoft.com/office/drawing/2014/main" id="{17A8D38A-AA7D-4AF1-BDA7-619F8F7C2A13}"/>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2" name="Rectangle 81">
                <a:extLst>
                  <a:ext uri="{FF2B5EF4-FFF2-40B4-BE49-F238E27FC236}">
                    <a16:creationId xmlns:a16="http://schemas.microsoft.com/office/drawing/2014/main" id="{14F2F61B-5CF1-401F-A4C7-D995A16CAC21}"/>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2" name="Group 111">
              <a:extLst>
                <a:ext uri="{FF2B5EF4-FFF2-40B4-BE49-F238E27FC236}">
                  <a16:creationId xmlns:a16="http://schemas.microsoft.com/office/drawing/2014/main" id="{CBC95ED0-A38E-4386-9179-FBD68D27B0B9}"/>
                </a:ext>
              </a:extLst>
            </p:cNvPr>
            <p:cNvGrpSpPr/>
            <p:nvPr/>
          </p:nvGrpSpPr>
          <p:grpSpPr>
            <a:xfrm>
              <a:off x="551384" y="1052735"/>
              <a:ext cx="1468945" cy="216024"/>
              <a:chOff x="551384" y="908720"/>
              <a:chExt cx="1468945" cy="216024"/>
            </a:xfrm>
          </p:grpSpPr>
          <p:sp>
            <p:nvSpPr>
              <p:cNvPr id="83" name="Rectangle 82">
                <a:extLst>
                  <a:ext uri="{FF2B5EF4-FFF2-40B4-BE49-F238E27FC236}">
                    <a16:creationId xmlns:a16="http://schemas.microsoft.com/office/drawing/2014/main" id="{291E241A-575D-4AF5-AD36-35B70EDE2121}"/>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4" name="Rectangle 83">
                <a:extLst>
                  <a:ext uri="{FF2B5EF4-FFF2-40B4-BE49-F238E27FC236}">
                    <a16:creationId xmlns:a16="http://schemas.microsoft.com/office/drawing/2014/main" id="{234A0AEE-CED4-42B2-BC61-0186AB653669}"/>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5" name="Rectangle 84">
                <a:extLst>
                  <a:ext uri="{FF2B5EF4-FFF2-40B4-BE49-F238E27FC236}">
                    <a16:creationId xmlns:a16="http://schemas.microsoft.com/office/drawing/2014/main" id="{28B984EF-F942-484E-AC15-37C2A1E44965}"/>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6" name="Rectangle 85">
                <a:extLst>
                  <a:ext uri="{FF2B5EF4-FFF2-40B4-BE49-F238E27FC236}">
                    <a16:creationId xmlns:a16="http://schemas.microsoft.com/office/drawing/2014/main" id="{DED3E2DC-D385-43A7-B7D9-D23E801038DE}"/>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3" name="Group 112">
              <a:extLst>
                <a:ext uri="{FF2B5EF4-FFF2-40B4-BE49-F238E27FC236}">
                  <a16:creationId xmlns:a16="http://schemas.microsoft.com/office/drawing/2014/main" id="{1F08D555-2B9E-4C86-B017-CBA356394FEB}"/>
                </a:ext>
              </a:extLst>
            </p:cNvPr>
            <p:cNvGrpSpPr/>
            <p:nvPr/>
          </p:nvGrpSpPr>
          <p:grpSpPr>
            <a:xfrm>
              <a:off x="551384" y="1268759"/>
              <a:ext cx="1468945" cy="216024"/>
              <a:chOff x="551384" y="1124744"/>
              <a:chExt cx="1468945" cy="216024"/>
            </a:xfrm>
          </p:grpSpPr>
          <p:sp>
            <p:nvSpPr>
              <p:cNvPr id="87" name="Rectangle 86">
                <a:extLst>
                  <a:ext uri="{FF2B5EF4-FFF2-40B4-BE49-F238E27FC236}">
                    <a16:creationId xmlns:a16="http://schemas.microsoft.com/office/drawing/2014/main" id="{32B2F954-E6D1-4D8C-8D47-E0EF21790EFB}"/>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8" name="Rectangle 87">
                <a:extLst>
                  <a:ext uri="{FF2B5EF4-FFF2-40B4-BE49-F238E27FC236}">
                    <a16:creationId xmlns:a16="http://schemas.microsoft.com/office/drawing/2014/main" id="{D805693B-31BE-4278-9761-42ED51AEA958}"/>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9" name="Rectangle 88">
                <a:extLst>
                  <a:ext uri="{FF2B5EF4-FFF2-40B4-BE49-F238E27FC236}">
                    <a16:creationId xmlns:a16="http://schemas.microsoft.com/office/drawing/2014/main" id="{ABB1A916-22F2-4B6A-9FD1-36EF1DA4DDC8}"/>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0" name="Rectangle 89">
                <a:extLst>
                  <a:ext uri="{FF2B5EF4-FFF2-40B4-BE49-F238E27FC236}">
                    <a16:creationId xmlns:a16="http://schemas.microsoft.com/office/drawing/2014/main" id="{B59FD14E-D789-476A-AE5F-6789440D774D}"/>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5" name="Group 114">
              <a:extLst>
                <a:ext uri="{FF2B5EF4-FFF2-40B4-BE49-F238E27FC236}">
                  <a16:creationId xmlns:a16="http://schemas.microsoft.com/office/drawing/2014/main" id="{919A6C40-F88B-4C24-BD9F-5C25B8F6CBA0}"/>
                </a:ext>
              </a:extLst>
            </p:cNvPr>
            <p:cNvGrpSpPr/>
            <p:nvPr/>
          </p:nvGrpSpPr>
          <p:grpSpPr>
            <a:xfrm>
              <a:off x="551384" y="1484783"/>
              <a:ext cx="1468945" cy="216024"/>
              <a:chOff x="551384" y="1124744"/>
              <a:chExt cx="1468945" cy="216024"/>
            </a:xfrm>
          </p:grpSpPr>
          <p:sp>
            <p:nvSpPr>
              <p:cNvPr id="116" name="Rectangle 115">
                <a:extLst>
                  <a:ext uri="{FF2B5EF4-FFF2-40B4-BE49-F238E27FC236}">
                    <a16:creationId xmlns:a16="http://schemas.microsoft.com/office/drawing/2014/main" id="{37FE7B95-0DD6-4A6C-8AA9-A3CEFCF71F97}"/>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7" name="Rectangle 116">
                <a:extLst>
                  <a:ext uri="{FF2B5EF4-FFF2-40B4-BE49-F238E27FC236}">
                    <a16:creationId xmlns:a16="http://schemas.microsoft.com/office/drawing/2014/main" id="{B53E0AAD-D2A1-4FA4-8717-6BCC1A6BF053}"/>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8" name="Rectangle 117">
                <a:extLst>
                  <a:ext uri="{FF2B5EF4-FFF2-40B4-BE49-F238E27FC236}">
                    <a16:creationId xmlns:a16="http://schemas.microsoft.com/office/drawing/2014/main" id="{198AE13C-5064-4957-A616-4738CE65BE3F}"/>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9" name="Rectangle 118">
                <a:extLst>
                  <a:ext uri="{FF2B5EF4-FFF2-40B4-BE49-F238E27FC236}">
                    <a16:creationId xmlns:a16="http://schemas.microsoft.com/office/drawing/2014/main" id="{A6280F8F-6D68-4816-B145-DF2D41842CAC}"/>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grpSp>
        <p:nvGrpSpPr>
          <p:cNvPr id="162" name="Group 161">
            <a:extLst>
              <a:ext uri="{FF2B5EF4-FFF2-40B4-BE49-F238E27FC236}">
                <a16:creationId xmlns:a16="http://schemas.microsoft.com/office/drawing/2014/main" id="{D6A7D21A-80AD-4094-804F-F77EEB24C47D}"/>
              </a:ext>
            </a:extLst>
          </p:cNvPr>
          <p:cNvGrpSpPr/>
          <p:nvPr/>
        </p:nvGrpSpPr>
        <p:grpSpPr>
          <a:xfrm>
            <a:off x="551384" y="1700807"/>
            <a:ext cx="1468945" cy="864096"/>
            <a:chOff x="551384" y="1700807"/>
            <a:chExt cx="1468945" cy="864096"/>
          </a:xfrm>
        </p:grpSpPr>
        <p:grpSp>
          <p:nvGrpSpPr>
            <p:cNvPr id="120" name="Group 119">
              <a:extLst>
                <a:ext uri="{FF2B5EF4-FFF2-40B4-BE49-F238E27FC236}">
                  <a16:creationId xmlns:a16="http://schemas.microsoft.com/office/drawing/2014/main" id="{8B1702D7-0683-405E-A134-D0DB50E9D885}"/>
                </a:ext>
              </a:extLst>
            </p:cNvPr>
            <p:cNvGrpSpPr/>
            <p:nvPr/>
          </p:nvGrpSpPr>
          <p:grpSpPr>
            <a:xfrm>
              <a:off x="551384" y="1700807"/>
              <a:ext cx="1468945" cy="216024"/>
              <a:chOff x="551384" y="692696"/>
              <a:chExt cx="1468945" cy="216024"/>
            </a:xfrm>
          </p:grpSpPr>
          <p:sp>
            <p:nvSpPr>
              <p:cNvPr id="121" name="Rectangle 120">
                <a:extLst>
                  <a:ext uri="{FF2B5EF4-FFF2-40B4-BE49-F238E27FC236}">
                    <a16:creationId xmlns:a16="http://schemas.microsoft.com/office/drawing/2014/main" id="{6E79CC4C-CD8A-42A3-9A2A-6E302C28C4D7}"/>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2" name="Rectangle 121">
                <a:extLst>
                  <a:ext uri="{FF2B5EF4-FFF2-40B4-BE49-F238E27FC236}">
                    <a16:creationId xmlns:a16="http://schemas.microsoft.com/office/drawing/2014/main" id="{0EAE09BF-757C-4819-BE80-C9CA541C797F}"/>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3" name="Rectangle 122">
                <a:extLst>
                  <a:ext uri="{FF2B5EF4-FFF2-40B4-BE49-F238E27FC236}">
                    <a16:creationId xmlns:a16="http://schemas.microsoft.com/office/drawing/2014/main" id="{FB89DD6B-311B-4CA2-882C-473F4F604A19}"/>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4" name="Rectangle 123">
                <a:extLst>
                  <a:ext uri="{FF2B5EF4-FFF2-40B4-BE49-F238E27FC236}">
                    <a16:creationId xmlns:a16="http://schemas.microsoft.com/office/drawing/2014/main" id="{8A63BE07-1A3A-4671-BD97-D95B9155229C}"/>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5" name="Group 124">
              <a:extLst>
                <a:ext uri="{FF2B5EF4-FFF2-40B4-BE49-F238E27FC236}">
                  <a16:creationId xmlns:a16="http://schemas.microsoft.com/office/drawing/2014/main" id="{363CA3B3-E3DF-46A2-9B17-E358689BBEDD}"/>
                </a:ext>
              </a:extLst>
            </p:cNvPr>
            <p:cNvGrpSpPr/>
            <p:nvPr/>
          </p:nvGrpSpPr>
          <p:grpSpPr>
            <a:xfrm>
              <a:off x="551384" y="1916831"/>
              <a:ext cx="1468945" cy="216024"/>
              <a:chOff x="551384" y="908720"/>
              <a:chExt cx="1468945" cy="216024"/>
            </a:xfrm>
          </p:grpSpPr>
          <p:sp>
            <p:nvSpPr>
              <p:cNvPr id="126" name="Rectangle 125">
                <a:extLst>
                  <a:ext uri="{FF2B5EF4-FFF2-40B4-BE49-F238E27FC236}">
                    <a16:creationId xmlns:a16="http://schemas.microsoft.com/office/drawing/2014/main" id="{503D2823-5580-4FB4-9134-DA33413AA896}"/>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7" name="Rectangle 126">
                <a:extLst>
                  <a:ext uri="{FF2B5EF4-FFF2-40B4-BE49-F238E27FC236}">
                    <a16:creationId xmlns:a16="http://schemas.microsoft.com/office/drawing/2014/main" id="{E7BB13C2-BAA2-4DD6-934C-E8689A7917C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8" name="Rectangle 127">
                <a:extLst>
                  <a:ext uri="{FF2B5EF4-FFF2-40B4-BE49-F238E27FC236}">
                    <a16:creationId xmlns:a16="http://schemas.microsoft.com/office/drawing/2014/main" id="{89CD2CD9-0DBF-4699-B4AC-15795F0D7954}"/>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9" name="Rectangle 128">
                <a:extLst>
                  <a:ext uri="{FF2B5EF4-FFF2-40B4-BE49-F238E27FC236}">
                    <a16:creationId xmlns:a16="http://schemas.microsoft.com/office/drawing/2014/main" id="{59B01F01-059D-48F0-87BD-320FE6102408}"/>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0" name="Group 129">
              <a:extLst>
                <a:ext uri="{FF2B5EF4-FFF2-40B4-BE49-F238E27FC236}">
                  <a16:creationId xmlns:a16="http://schemas.microsoft.com/office/drawing/2014/main" id="{325685BC-5A54-48CE-AFD7-76D7EDCA509D}"/>
                </a:ext>
              </a:extLst>
            </p:cNvPr>
            <p:cNvGrpSpPr/>
            <p:nvPr/>
          </p:nvGrpSpPr>
          <p:grpSpPr>
            <a:xfrm>
              <a:off x="551384" y="2132855"/>
              <a:ext cx="1468945" cy="216024"/>
              <a:chOff x="551384" y="1124744"/>
              <a:chExt cx="1468945" cy="216024"/>
            </a:xfrm>
          </p:grpSpPr>
          <p:sp>
            <p:nvSpPr>
              <p:cNvPr id="131" name="Rectangle 130">
                <a:extLst>
                  <a:ext uri="{FF2B5EF4-FFF2-40B4-BE49-F238E27FC236}">
                    <a16:creationId xmlns:a16="http://schemas.microsoft.com/office/drawing/2014/main" id="{ABE0DB6D-B4E1-4A37-B449-4FABC3DE18F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2" name="Rectangle 131">
                <a:extLst>
                  <a:ext uri="{FF2B5EF4-FFF2-40B4-BE49-F238E27FC236}">
                    <a16:creationId xmlns:a16="http://schemas.microsoft.com/office/drawing/2014/main" id="{FA5AE251-D028-46A8-91F6-FD818120D6EF}"/>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3" name="Rectangle 132">
                <a:extLst>
                  <a:ext uri="{FF2B5EF4-FFF2-40B4-BE49-F238E27FC236}">
                    <a16:creationId xmlns:a16="http://schemas.microsoft.com/office/drawing/2014/main" id="{0E7A4F8E-3E0E-49EB-9DFF-AFB4EF43811A}"/>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4" name="Rectangle 133">
                <a:extLst>
                  <a:ext uri="{FF2B5EF4-FFF2-40B4-BE49-F238E27FC236}">
                    <a16:creationId xmlns:a16="http://schemas.microsoft.com/office/drawing/2014/main" id="{EA7B7BF5-CB56-4B99-9B12-3465E273AE5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5" name="Group 134">
              <a:extLst>
                <a:ext uri="{FF2B5EF4-FFF2-40B4-BE49-F238E27FC236}">
                  <a16:creationId xmlns:a16="http://schemas.microsoft.com/office/drawing/2014/main" id="{CD6AFC53-F0E2-4921-9991-8F5A589510F8}"/>
                </a:ext>
              </a:extLst>
            </p:cNvPr>
            <p:cNvGrpSpPr/>
            <p:nvPr/>
          </p:nvGrpSpPr>
          <p:grpSpPr>
            <a:xfrm>
              <a:off x="551384" y="2348879"/>
              <a:ext cx="1468945" cy="216024"/>
              <a:chOff x="551384" y="1124744"/>
              <a:chExt cx="1468945" cy="216024"/>
            </a:xfrm>
          </p:grpSpPr>
          <p:sp>
            <p:nvSpPr>
              <p:cNvPr id="136" name="Rectangle 135">
                <a:extLst>
                  <a:ext uri="{FF2B5EF4-FFF2-40B4-BE49-F238E27FC236}">
                    <a16:creationId xmlns:a16="http://schemas.microsoft.com/office/drawing/2014/main" id="{C0761633-4FD3-4252-BE0A-A91AA310741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7" name="Rectangle 136">
                <a:extLst>
                  <a:ext uri="{FF2B5EF4-FFF2-40B4-BE49-F238E27FC236}">
                    <a16:creationId xmlns:a16="http://schemas.microsoft.com/office/drawing/2014/main" id="{02FEEE37-7B0A-4BB6-A477-CE84C4C88B94}"/>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8" name="Rectangle 137">
                <a:extLst>
                  <a:ext uri="{FF2B5EF4-FFF2-40B4-BE49-F238E27FC236}">
                    <a16:creationId xmlns:a16="http://schemas.microsoft.com/office/drawing/2014/main" id="{EC63BEFA-2DFC-428C-9084-BD2FCC16374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9" name="Rectangle 138">
                <a:extLst>
                  <a:ext uri="{FF2B5EF4-FFF2-40B4-BE49-F238E27FC236}">
                    <a16:creationId xmlns:a16="http://schemas.microsoft.com/office/drawing/2014/main" id="{B15C3FF1-BD2D-4F3F-BA94-080AC61FA86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grpSp>
        <p:nvGrpSpPr>
          <p:cNvPr id="163" name="Group 162">
            <a:extLst>
              <a:ext uri="{FF2B5EF4-FFF2-40B4-BE49-F238E27FC236}">
                <a16:creationId xmlns:a16="http://schemas.microsoft.com/office/drawing/2014/main" id="{FEA2CA65-ECA2-4927-979F-54E33328E4C4}"/>
              </a:ext>
            </a:extLst>
          </p:cNvPr>
          <p:cNvGrpSpPr/>
          <p:nvPr/>
        </p:nvGrpSpPr>
        <p:grpSpPr>
          <a:xfrm>
            <a:off x="551384" y="2564903"/>
            <a:ext cx="1468945" cy="864096"/>
            <a:chOff x="551384" y="2564903"/>
            <a:chExt cx="1468945" cy="864096"/>
          </a:xfrm>
        </p:grpSpPr>
        <p:grpSp>
          <p:nvGrpSpPr>
            <p:cNvPr id="140" name="Group 139">
              <a:extLst>
                <a:ext uri="{FF2B5EF4-FFF2-40B4-BE49-F238E27FC236}">
                  <a16:creationId xmlns:a16="http://schemas.microsoft.com/office/drawing/2014/main" id="{569E552A-273B-4024-A535-66EBAD053A88}"/>
                </a:ext>
              </a:extLst>
            </p:cNvPr>
            <p:cNvGrpSpPr/>
            <p:nvPr/>
          </p:nvGrpSpPr>
          <p:grpSpPr>
            <a:xfrm>
              <a:off x="551384" y="2564903"/>
              <a:ext cx="1468945" cy="216024"/>
              <a:chOff x="551384" y="692696"/>
              <a:chExt cx="1468945" cy="216024"/>
            </a:xfrm>
          </p:grpSpPr>
          <p:sp>
            <p:nvSpPr>
              <p:cNvPr id="141" name="Rectangle 140">
                <a:extLst>
                  <a:ext uri="{FF2B5EF4-FFF2-40B4-BE49-F238E27FC236}">
                    <a16:creationId xmlns:a16="http://schemas.microsoft.com/office/drawing/2014/main" id="{275A06EE-380B-4309-94B1-6F709A123194}"/>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2" name="Rectangle 141">
                <a:extLst>
                  <a:ext uri="{FF2B5EF4-FFF2-40B4-BE49-F238E27FC236}">
                    <a16:creationId xmlns:a16="http://schemas.microsoft.com/office/drawing/2014/main" id="{84973DFE-CB0C-43DC-AE9C-88E14DABC45D}"/>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3" name="Rectangle 142">
                <a:extLst>
                  <a:ext uri="{FF2B5EF4-FFF2-40B4-BE49-F238E27FC236}">
                    <a16:creationId xmlns:a16="http://schemas.microsoft.com/office/drawing/2014/main" id="{D930AADB-EE97-49D4-A0CE-93D739E25C5A}"/>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4" name="Rectangle 143">
                <a:extLst>
                  <a:ext uri="{FF2B5EF4-FFF2-40B4-BE49-F238E27FC236}">
                    <a16:creationId xmlns:a16="http://schemas.microsoft.com/office/drawing/2014/main" id="{6EE9F9A9-B7AD-4501-A04C-E754DF6B502D}"/>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45" name="Group 144">
              <a:extLst>
                <a:ext uri="{FF2B5EF4-FFF2-40B4-BE49-F238E27FC236}">
                  <a16:creationId xmlns:a16="http://schemas.microsoft.com/office/drawing/2014/main" id="{1F4E9762-D1A3-423C-8A64-BCD3DCC4ED30}"/>
                </a:ext>
              </a:extLst>
            </p:cNvPr>
            <p:cNvGrpSpPr/>
            <p:nvPr/>
          </p:nvGrpSpPr>
          <p:grpSpPr>
            <a:xfrm>
              <a:off x="551384" y="2780927"/>
              <a:ext cx="1468945" cy="216024"/>
              <a:chOff x="551384" y="908720"/>
              <a:chExt cx="1468945" cy="216024"/>
            </a:xfrm>
          </p:grpSpPr>
          <p:sp>
            <p:nvSpPr>
              <p:cNvPr id="146" name="Rectangle 145">
                <a:extLst>
                  <a:ext uri="{FF2B5EF4-FFF2-40B4-BE49-F238E27FC236}">
                    <a16:creationId xmlns:a16="http://schemas.microsoft.com/office/drawing/2014/main" id="{AD797241-6F67-46C6-8A55-77BED111B6E0}"/>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7" name="Rectangle 146">
                <a:extLst>
                  <a:ext uri="{FF2B5EF4-FFF2-40B4-BE49-F238E27FC236}">
                    <a16:creationId xmlns:a16="http://schemas.microsoft.com/office/drawing/2014/main" id="{9C9A15E2-7871-4D4D-A24F-576909EA196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8" name="Rectangle 147">
                <a:extLst>
                  <a:ext uri="{FF2B5EF4-FFF2-40B4-BE49-F238E27FC236}">
                    <a16:creationId xmlns:a16="http://schemas.microsoft.com/office/drawing/2014/main" id="{BBE2B328-9FB4-457E-94FD-52733DB2ED8C}"/>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9" name="Rectangle 148">
                <a:extLst>
                  <a:ext uri="{FF2B5EF4-FFF2-40B4-BE49-F238E27FC236}">
                    <a16:creationId xmlns:a16="http://schemas.microsoft.com/office/drawing/2014/main" id="{53B10A01-6354-45BE-8C45-AE5EFE3E95A6}"/>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0" name="Group 149">
              <a:extLst>
                <a:ext uri="{FF2B5EF4-FFF2-40B4-BE49-F238E27FC236}">
                  <a16:creationId xmlns:a16="http://schemas.microsoft.com/office/drawing/2014/main" id="{2A2A5651-465B-4D81-9BBF-D68818C7B84A}"/>
                </a:ext>
              </a:extLst>
            </p:cNvPr>
            <p:cNvGrpSpPr/>
            <p:nvPr/>
          </p:nvGrpSpPr>
          <p:grpSpPr>
            <a:xfrm>
              <a:off x="551384" y="2996951"/>
              <a:ext cx="1468945" cy="216024"/>
              <a:chOff x="551384" y="1124744"/>
              <a:chExt cx="1468945" cy="216024"/>
            </a:xfrm>
          </p:grpSpPr>
          <p:sp>
            <p:nvSpPr>
              <p:cNvPr id="151" name="Rectangle 150">
                <a:extLst>
                  <a:ext uri="{FF2B5EF4-FFF2-40B4-BE49-F238E27FC236}">
                    <a16:creationId xmlns:a16="http://schemas.microsoft.com/office/drawing/2014/main" id="{20FB0B0E-37D7-4158-B953-43648DF5AE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2" name="Rectangle 151">
                <a:extLst>
                  <a:ext uri="{FF2B5EF4-FFF2-40B4-BE49-F238E27FC236}">
                    <a16:creationId xmlns:a16="http://schemas.microsoft.com/office/drawing/2014/main" id="{12B135C0-1FDD-4243-9708-D1588E46643D}"/>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3" name="Rectangle 152">
                <a:extLst>
                  <a:ext uri="{FF2B5EF4-FFF2-40B4-BE49-F238E27FC236}">
                    <a16:creationId xmlns:a16="http://schemas.microsoft.com/office/drawing/2014/main" id="{672FACD2-AA93-4ADE-91B6-7DC08EAEF3B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4" name="Rectangle 153">
                <a:extLst>
                  <a:ext uri="{FF2B5EF4-FFF2-40B4-BE49-F238E27FC236}">
                    <a16:creationId xmlns:a16="http://schemas.microsoft.com/office/drawing/2014/main" id="{5264C65D-F295-463B-9B23-3845B9CA4F81}"/>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5" name="Group 154">
              <a:extLst>
                <a:ext uri="{FF2B5EF4-FFF2-40B4-BE49-F238E27FC236}">
                  <a16:creationId xmlns:a16="http://schemas.microsoft.com/office/drawing/2014/main" id="{57C2B4C2-0B6C-409A-A75A-9C7DA276D452}"/>
                </a:ext>
              </a:extLst>
            </p:cNvPr>
            <p:cNvGrpSpPr/>
            <p:nvPr/>
          </p:nvGrpSpPr>
          <p:grpSpPr>
            <a:xfrm>
              <a:off x="551384" y="3212975"/>
              <a:ext cx="1468945" cy="216024"/>
              <a:chOff x="551384" y="1124744"/>
              <a:chExt cx="1468945" cy="216024"/>
            </a:xfrm>
          </p:grpSpPr>
          <p:sp>
            <p:nvSpPr>
              <p:cNvPr id="156" name="Rectangle 155">
                <a:extLst>
                  <a:ext uri="{FF2B5EF4-FFF2-40B4-BE49-F238E27FC236}">
                    <a16:creationId xmlns:a16="http://schemas.microsoft.com/office/drawing/2014/main" id="{DA9C34E8-2D76-4CBE-982F-3A68287C36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7" name="Rectangle 156">
                <a:extLst>
                  <a:ext uri="{FF2B5EF4-FFF2-40B4-BE49-F238E27FC236}">
                    <a16:creationId xmlns:a16="http://schemas.microsoft.com/office/drawing/2014/main" id="{9F0F5073-D222-4378-A51F-7A9FFE0E01AB}"/>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8" name="Rectangle 157">
                <a:extLst>
                  <a:ext uri="{FF2B5EF4-FFF2-40B4-BE49-F238E27FC236}">
                    <a16:creationId xmlns:a16="http://schemas.microsoft.com/office/drawing/2014/main" id="{85E83FDF-97D0-4610-BDFF-4F4C730DD349}"/>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9" name="Rectangle 158">
                <a:extLst>
                  <a:ext uri="{FF2B5EF4-FFF2-40B4-BE49-F238E27FC236}">
                    <a16:creationId xmlns:a16="http://schemas.microsoft.com/office/drawing/2014/main" id="{4024C602-C7A6-46BA-889C-0F059AECE2C4}"/>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sp>
        <p:nvSpPr>
          <p:cNvPr id="180" name="Rectangle 179">
            <a:extLst>
              <a:ext uri="{FF2B5EF4-FFF2-40B4-BE49-F238E27FC236}">
                <a16:creationId xmlns:a16="http://schemas.microsoft.com/office/drawing/2014/main" id="{C110DCC8-467D-4565-A7A3-2774828659D6}"/>
              </a:ext>
            </a:extLst>
          </p:cNvPr>
          <p:cNvSpPr/>
          <p:nvPr/>
        </p:nvSpPr>
        <p:spPr>
          <a:xfrm rot="19815110">
            <a:off x="460266" y="1075576"/>
            <a:ext cx="3718582" cy="923330"/>
          </a:xfrm>
          <a:prstGeom prst="rect">
            <a:avLst/>
          </a:prstGeom>
        </p:spPr>
        <p:txBody>
          <a:bodyPr wrap="none">
            <a:spAutoFit/>
          </a:bodyPr>
          <a:lstStyle/>
          <a:p>
            <a:r>
              <a:rPr lang="en-GB" sz="5400" b="1" dirty="0">
                <a:solidFill>
                  <a:srgbClr val="006FBA"/>
                </a:solidFill>
              </a:rPr>
              <a:t>Regression</a:t>
            </a:r>
            <a:endParaRPr lang="en-GB" sz="5400" dirty="0"/>
          </a:p>
        </p:txBody>
      </p:sp>
      <p:grpSp>
        <p:nvGrpSpPr>
          <p:cNvPr id="187" name="Group 186">
            <a:extLst>
              <a:ext uri="{FF2B5EF4-FFF2-40B4-BE49-F238E27FC236}">
                <a16:creationId xmlns:a16="http://schemas.microsoft.com/office/drawing/2014/main" id="{2DBB4E24-85C2-43E0-8C28-230803CFA616}"/>
              </a:ext>
            </a:extLst>
          </p:cNvPr>
          <p:cNvGrpSpPr/>
          <p:nvPr/>
        </p:nvGrpSpPr>
        <p:grpSpPr>
          <a:xfrm>
            <a:off x="4565972" y="2513446"/>
            <a:ext cx="2705605" cy="2578773"/>
            <a:chOff x="4565972" y="2513446"/>
            <a:chExt cx="2705605" cy="2578773"/>
          </a:xfrm>
        </p:grpSpPr>
        <p:sp>
          <p:nvSpPr>
            <p:cNvPr id="188" name="Oval 187">
              <a:extLst>
                <a:ext uri="{FF2B5EF4-FFF2-40B4-BE49-F238E27FC236}">
                  <a16:creationId xmlns:a16="http://schemas.microsoft.com/office/drawing/2014/main" id="{C7CC63B9-99CC-435E-9E69-E90AAF023718}"/>
                </a:ext>
              </a:extLst>
            </p:cNvPr>
            <p:cNvSpPr/>
            <p:nvPr/>
          </p:nvSpPr>
          <p:spPr>
            <a:xfrm rot="4350683">
              <a:off x="6538801" y="322193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89" name="Oval 188">
              <a:extLst>
                <a:ext uri="{FF2B5EF4-FFF2-40B4-BE49-F238E27FC236}">
                  <a16:creationId xmlns:a16="http://schemas.microsoft.com/office/drawing/2014/main" id="{38DD6DAF-AEF6-4159-9B52-1EBB4D5194B8}"/>
                </a:ext>
              </a:extLst>
            </p:cNvPr>
            <p:cNvSpPr/>
            <p:nvPr/>
          </p:nvSpPr>
          <p:spPr>
            <a:xfrm rot="4350683">
              <a:off x="4566252" y="501993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0" name="Oval 189">
              <a:extLst>
                <a:ext uri="{FF2B5EF4-FFF2-40B4-BE49-F238E27FC236}">
                  <a16:creationId xmlns:a16="http://schemas.microsoft.com/office/drawing/2014/main" id="{54E1AD9A-27DE-4F78-ADCD-D86624DCA0B7}"/>
                </a:ext>
              </a:extLst>
            </p:cNvPr>
            <p:cNvSpPr/>
            <p:nvPr/>
          </p:nvSpPr>
          <p:spPr>
            <a:xfrm rot="4350683">
              <a:off x="6930179" y="270318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1" name="Oval 190">
              <a:extLst>
                <a:ext uri="{FF2B5EF4-FFF2-40B4-BE49-F238E27FC236}">
                  <a16:creationId xmlns:a16="http://schemas.microsoft.com/office/drawing/2014/main" id="{82D65EE9-1109-46E5-A1F5-8CFD39C25D07}"/>
                </a:ext>
              </a:extLst>
            </p:cNvPr>
            <p:cNvSpPr/>
            <p:nvPr/>
          </p:nvSpPr>
          <p:spPr>
            <a:xfrm rot="4350683">
              <a:off x="6570460" y="3039715"/>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2" name="Oval 191">
              <a:extLst>
                <a:ext uri="{FF2B5EF4-FFF2-40B4-BE49-F238E27FC236}">
                  <a16:creationId xmlns:a16="http://schemas.microsoft.com/office/drawing/2014/main" id="{1834FC45-B9AF-4EEF-AB45-9C0754EA4A8E}"/>
                </a:ext>
              </a:extLst>
            </p:cNvPr>
            <p:cNvSpPr/>
            <p:nvPr/>
          </p:nvSpPr>
          <p:spPr>
            <a:xfrm rot="4350683">
              <a:off x="7123129" y="281339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3" name="Oval 192">
              <a:extLst>
                <a:ext uri="{FF2B5EF4-FFF2-40B4-BE49-F238E27FC236}">
                  <a16:creationId xmlns:a16="http://schemas.microsoft.com/office/drawing/2014/main" id="{B768FC32-0F0B-46AD-BC51-052ED136F22A}"/>
                </a:ext>
              </a:extLst>
            </p:cNvPr>
            <p:cNvSpPr/>
            <p:nvPr/>
          </p:nvSpPr>
          <p:spPr>
            <a:xfrm rot="4350683">
              <a:off x="4826860" y="469880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4" name="Oval 193">
              <a:extLst>
                <a:ext uri="{FF2B5EF4-FFF2-40B4-BE49-F238E27FC236}">
                  <a16:creationId xmlns:a16="http://schemas.microsoft.com/office/drawing/2014/main" id="{01632EB9-E18D-4FFB-BD3F-072272B5C0A7}"/>
                </a:ext>
              </a:extLst>
            </p:cNvPr>
            <p:cNvSpPr/>
            <p:nvPr/>
          </p:nvSpPr>
          <p:spPr>
            <a:xfrm rot="4350683">
              <a:off x="6027698" y="387011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5" name="Oval 194">
              <a:extLst>
                <a:ext uri="{FF2B5EF4-FFF2-40B4-BE49-F238E27FC236}">
                  <a16:creationId xmlns:a16="http://schemas.microsoft.com/office/drawing/2014/main" id="{3D3624E0-F15E-40BD-8B06-182FEE33AC5F}"/>
                </a:ext>
              </a:extLst>
            </p:cNvPr>
            <p:cNvSpPr/>
            <p:nvPr/>
          </p:nvSpPr>
          <p:spPr>
            <a:xfrm rot="4350683">
              <a:off x="7199290" y="251316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6" name="Oval 195">
              <a:extLst>
                <a:ext uri="{FF2B5EF4-FFF2-40B4-BE49-F238E27FC236}">
                  <a16:creationId xmlns:a16="http://schemas.microsoft.com/office/drawing/2014/main" id="{3405E36F-E90A-4A41-AE5B-94A4AEFF30C9}"/>
                </a:ext>
              </a:extLst>
            </p:cNvPr>
            <p:cNvSpPr/>
            <p:nvPr/>
          </p:nvSpPr>
          <p:spPr>
            <a:xfrm rot="4350683">
              <a:off x="5730572" y="4273089"/>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7" name="Oval 196">
              <a:extLst>
                <a:ext uri="{FF2B5EF4-FFF2-40B4-BE49-F238E27FC236}">
                  <a16:creationId xmlns:a16="http://schemas.microsoft.com/office/drawing/2014/main" id="{8DC5B401-ED15-447A-B0F1-6D0089FE9AEC}"/>
                </a:ext>
              </a:extLst>
            </p:cNvPr>
            <p:cNvSpPr/>
            <p:nvPr/>
          </p:nvSpPr>
          <p:spPr>
            <a:xfrm rot="4350683">
              <a:off x="4967495" y="437185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8" name="Oval 197">
              <a:extLst>
                <a:ext uri="{FF2B5EF4-FFF2-40B4-BE49-F238E27FC236}">
                  <a16:creationId xmlns:a16="http://schemas.microsoft.com/office/drawing/2014/main" id="{DDA4B822-B358-4B4A-9D28-60CC58A0CCA8}"/>
                </a:ext>
              </a:extLst>
            </p:cNvPr>
            <p:cNvSpPr/>
            <p:nvPr/>
          </p:nvSpPr>
          <p:spPr>
            <a:xfrm rot="4350683">
              <a:off x="5597039" y="392146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99" name="Oval 198">
              <a:extLst>
                <a:ext uri="{FF2B5EF4-FFF2-40B4-BE49-F238E27FC236}">
                  <a16:creationId xmlns:a16="http://schemas.microsoft.com/office/drawing/2014/main" id="{63DF6192-3A7C-49E3-A8F5-9A155AF3C7B6}"/>
                </a:ext>
              </a:extLst>
            </p:cNvPr>
            <p:cNvSpPr/>
            <p:nvPr/>
          </p:nvSpPr>
          <p:spPr>
            <a:xfrm rot="4350683">
              <a:off x="6073124" y="3309879"/>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00" name="Group 199">
            <a:extLst>
              <a:ext uri="{FF2B5EF4-FFF2-40B4-BE49-F238E27FC236}">
                <a16:creationId xmlns:a16="http://schemas.microsoft.com/office/drawing/2014/main" id="{720F1308-7F7C-4308-9208-A199B8AF9B18}"/>
              </a:ext>
            </a:extLst>
          </p:cNvPr>
          <p:cNvGrpSpPr/>
          <p:nvPr/>
        </p:nvGrpSpPr>
        <p:grpSpPr>
          <a:xfrm>
            <a:off x="4081184" y="2624694"/>
            <a:ext cx="3384567" cy="2751847"/>
            <a:chOff x="4081184" y="2624694"/>
            <a:chExt cx="3384567" cy="2751847"/>
          </a:xfrm>
        </p:grpSpPr>
        <p:sp>
          <p:nvSpPr>
            <p:cNvPr id="201" name="Oval 200">
              <a:extLst>
                <a:ext uri="{FF2B5EF4-FFF2-40B4-BE49-F238E27FC236}">
                  <a16:creationId xmlns:a16="http://schemas.microsoft.com/office/drawing/2014/main" id="{EEA032D4-0DF5-411B-BDE0-333E16AAB729}"/>
                </a:ext>
              </a:extLst>
            </p:cNvPr>
            <p:cNvSpPr/>
            <p:nvPr/>
          </p:nvSpPr>
          <p:spPr>
            <a:xfrm>
              <a:off x="5302660" y="432769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2" name="Oval 201">
              <a:extLst>
                <a:ext uri="{FF2B5EF4-FFF2-40B4-BE49-F238E27FC236}">
                  <a16:creationId xmlns:a16="http://schemas.microsoft.com/office/drawing/2014/main" id="{F8A4C17D-4E79-41A6-BBFD-AB460D04409F}"/>
                </a:ext>
              </a:extLst>
            </p:cNvPr>
            <p:cNvSpPr/>
            <p:nvPr/>
          </p:nvSpPr>
          <p:spPr>
            <a:xfrm>
              <a:off x="4530248" y="484869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3" name="Oval 202">
              <a:extLst>
                <a:ext uri="{FF2B5EF4-FFF2-40B4-BE49-F238E27FC236}">
                  <a16:creationId xmlns:a16="http://schemas.microsoft.com/office/drawing/2014/main" id="{076C55B7-5C76-4551-BFED-52E9EED7C2C9}"/>
                </a:ext>
              </a:extLst>
            </p:cNvPr>
            <p:cNvSpPr/>
            <p:nvPr/>
          </p:nvSpPr>
          <p:spPr>
            <a:xfrm>
              <a:off x="5044515" y="4559401"/>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4" name="Oval 203">
              <a:extLst>
                <a:ext uri="{FF2B5EF4-FFF2-40B4-BE49-F238E27FC236}">
                  <a16:creationId xmlns:a16="http://schemas.microsoft.com/office/drawing/2014/main" id="{DFBB0408-7B03-414A-B39A-9DC560AFC150}"/>
                </a:ext>
              </a:extLst>
            </p:cNvPr>
            <p:cNvSpPr/>
            <p:nvPr/>
          </p:nvSpPr>
          <p:spPr>
            <a:xfrm>
              <a:off x="4872286" y="488497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5" name="Oval 204">
              <a:extLst>
                <a:ext uri="{FF2B5EF4-FFF2-40B4-BE49-F238E27FC236}">
                  <a16:creationId xmlns:a16="http://schemas.microsoft.com/office/drawing/2014/main" id="{9E3C6689-8E73-4D88-A916-E1C2BF3033DB}"/>
                </a:ext>
              </a:extLst>
            </p:cNvPr>
            <p:cNvSpPr/>
            <p:nvPr/>
          </p:nvSpPr>
          <p:spPr>
            <a:xfrm>
              <a:off x="6270406" y="339780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6" name="Oval 205">
              <a:extLst>
                <a:ext uri="{FF2B5EF4-FFF2-40B4-BE49-F238E27FC236}">
                  <a16:creationId xmlns:a16="http://schemas.microsoft.com/office/drawing/2014/main" id="{685DD707-FCF4-45CC-82B1-63379C2FE05D}"/>
                </a:ext>
              </a:extLst>
            </p:cNvPr>
            <p:cNvSpPr/>
            <p:nvPr/>
          </p:nvSpPr>
          <p:spPr>
            <a:xfrm>
              <a:off x="5427837" y="4208347"/>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7" name="Oval 206">
              <a:extLst>
                <a:ext uri="{FF2B5EF4-FFF2-40B4-BE49-F238E27FC236}">
                  <a16:creationId xmlns:a16="http://schemas.microsoft.com/office/drawing/2014/main" id="{821E241D-4C64-41C7-943C-B4FCF7A6A795}"/>
                </a:ext>
              </a:extLst>
            </p:cNvPr>
            <p:cNvSpPr/>
            <p:nvPr/>
          </p:nvSpPr>
          <p:spPr>
            <a:xfrm>
              <a:off x="6785631" y="297064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8" name="Oval 207">
              <a:extLst>
                <a:ext uri="{FF2B5EF4-FFF2-40B4-BE49-F238E27FC236}">
                  <a16:creationId xmlns:a16="http://schemas.microsoft.com/office/drawing/2014/main" id="{E59AF8A9-2685-42D6-AB0B-1D2798613261}"/>
                </a:ext>
              </a:extLst>
            </p:cNvPr>
            <p:cNvSpPr/>
            <p:nvPr/>
          </p:nvSpPr>
          <p:spPr>
            <a:xfrm>
              <a:off x="5190260" y="4521182"/>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9" name="Oval 208">
              <a:extLst>
                <a:ext uri="{FF2B5EF4-FFF2-40B4-BE49-F238E27FC236}">
                  <a16:creationId xmlns:a16="http://schemas.microsoft.com/office/drawing/2014/main" id="{1BC8B3E3-3052-4863-9E38-57EE18A5EA6A}"/>
                </a:ext>
              </a:extLst>
            </p:cNvPr>
            <p:cNvSpPr/>
            <p:nvPr/>
          </p:nvSpPr>
          <p:spPr>
            <a:xfrm>
              <a:off x="5757029" y="400506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10" name="Oval 209">
              <a:extLst>
                <a:ext uri="{FF2B5EF4-FFF2-40B4-BE49-F238E27FC236}">
                  <a16:creationId xmlns:a16="http://schemas.microsoft.com/office/drawing/2014/main" id="{8F8C6E27-6188-420D-8427-218900C255F6}"/>
                </a:ext>
              </a:extLst>
            </p:cNvPr>
            <p:cNvSpPr/>
            <p:nvPr/>
          </p:nvSpPr>
          <p:spPr>
            <a:xfrm rot="4350683">
              <a:off x="7393464" y="2624414"/>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11" name="Oval 210">
              <a:extLst>
                <a:ext uri="{FF2B5EF4-FFF2-40B4-BE49-F238E27FC236}">
                  <a16:creationId xmlns:a16="http://schemas.microsoft.com/office/drawing/2014/main" id="{6A789119-BB23-4EC7-A89F-C6F6952F620C}"/>
                </a:ext>
              </a:extLst>
            </p:cNvPr>
            <p:cNvSpPr/>
            <p:nvPr/>
          </p:nvSpPr>
          <p:spPr>
            <a:xfrm rot="4350683">
              <a:off x="4430360" y="5283706"/>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12" name="Oval 211">
              <a:extLst>
                <a:ext uri="{FF2B5EF4-FFF2-40B4-BE49-F238E27FC236}">
                  <a16:creationId xmlns:a16="http://schemas.microsoft.com/office/drawing/2014/main" id="{9B61D81A-D65B-4EFA-B52F-D273304080C2}"/>
                </a:ext>
              </a:extLst>
            </p:cNvPr>
            <p:cNvSpPr/>
            <p:nvPr/>
          </p:nvSpPr>
          <p:spPr>
            <a:xfrm rot="4350683">
              <a:off x="4081464" y="5304253"/>
              <a:ext cx="72008" cy="72567"/>
            </a:xfrm>
            <a:prstGeom prst="ellipse">
              <a:avLst/>
            </a:prstGeom>
            <a:solidFill>
              <a:schemeClr val="bg1"/>
            </a:solidFill>
            <a:ln>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cxnSp>
        <p:nvCxnSpPr>
          <p:cNvPr id="213" name="Straight Connector 212">
            <a:extLst>
              <a:ext uri="{FF2B5EF4-FFF2-40B4-BE49-F238E27FC236}">
                <a16:creationId xmlns:a16="http://schemas.microsoft.com/office/drawing/2014/main" id="{3FD853C4-F5E8-4393-A7FC-B1C3894AE0BB}"/>
              </a:ext>
            </a:extLst>
          </p:cNvPr>
          <p:cNvCxnSpPr>
            <a:cxnSpLocks/>
          </p:cNvCxnSpPr>
          <p:nvPr/>
        </p:nvCxnSpPr>
        <p:spPr>
          <a:xfrm flipV="1">
            <a:off x="3071664" y="1772816"/>
            <a:ext cx="5104185" cy="4536505"/>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14" name="Rectangle 213">
            <a:extLst>
              <a:ext uri="{FF2B5EF4-FFF2-40B4-BE49-F238E27FC236}">
                <a16:creationId xmlns:a16="http://schemas.microsoft.com/office/drawing/2014/main" id="{B0EE7441-96D7-4810-9698-F2E29331E39C}"/>
              </a:ext>
            </a:extLst>
          </p:cNvPr>
          <p:cNvSpPr/>
          <p:nvPr/>
        </p:nvSpPr>
        <p:spPr>
          <a:xfrm>
            <a:off x="4680520" y="260648"/>
            <a:ext cx="6096000" cy="1200329"/>
          </a:xfrm>
          <a:prstGeom prst="rect">
            <a:avLst/>
          </a:prstGeom>
        </p:spPr>
        <p:txBody>
          <a:bodyPr>
            <a:spAutoFit/>
          </a:bodyPr>
          <a:lstStyle/>
          <a:p>
            <a:pPr algn="ctr"/>
            <a:r>
              <a:rPr lang="en-GB" dirty="0"/>
              <a:t>“Hey, I am trying to </a:t>
            </a:r>
            <a:r>
              <a:rPr lang="en-GB" b="1" dirty="0">
                <a:solidFill>
                  <a:srgbClr val="006FBA"/>
                </a:solidFill>
              </a:rPr>
              <a:t>predict</a:t>
            </a:r>
            <a:r>
              <a:rPr lang="en-GB" dirty="0"/>
              <a:t> how much someone will </a:t>
            </a:r>
            <a:r>
              <a:rPr lang="en-GB" b="1" dirty="0">
                <a:solidFill>
                  <a:srgbClr val="006FBA"/>
                </a:solidFill>
              </a:rPr>
              <a:t>spend</a:t>
            </a:r>
            <a:r>
              <a:rPr lang="en-GB" dirty="0"/>
              <a:t> next time they come to my store”</a:t>
            </a:r>
          </a:p>
        </p:txBody>
      </p:sp>
    </p:spTree>
    <p:extLst>
      <p:ext uri="{BB962C8B-B14F-4D97-AF65-F5344CB8AC3E}">
        <p14:creationId xmlns:p14="http://schemas.microsoft.com/office/powerpoint/2010/main" val="5509581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par>
                                <p:cTn id="18" presetID="10" presetClass="entr" presetSubtype="0" fill="hold" nodeType="with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par>
                                <p:cTn id="21" presetID="10" presetClass="entr" presetSubtype="0" fill="hold" nodeType="withEffect">
                                  <p:stCondLst>
                                    <p:cond delay="0"/>
                                  </p:stCondLst>
                                  <p:childTnLst>
                                    <p:set>
                                      <p:cBhvr>
                                        <p:cTn id="22" dur="1" fill="hold">
                                          <p:stCondLst>
                                            <p:cond delay="0"/>
                                          </p:stCondLst>
                                        </p:cTn>
                                        <p:tgtEl>
                                          <p:spTgt spid="163"/>
                                        </p:tgtEl>
                                        <p:attrNameLst>
                                          <p:attrName>style.visibility</p:attrName>
                                        </p:attrNameLst>
                                      </p:cBhvr>
                                      <p:to>
                                        <p:strVal val="visible"/>
                                      </p:to>
                                    </p:set>
                                    <p:animEffect transition="in" filter="fade">
                                      <p:cBhvr>
                                        <p:cTn id="23" dur="500"/>
                                        <p:tgtEl>
                                          <p:spTgt spid="16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60"/>
                                        </p:tgtEl>
                                        <p:attrNameLst>
                                          <p:attrName>style.visibility</p:attrName>
                                        </p:attrNameLst>
                                      </p:cBhvr>
                                      <p:to>
                                        <p:strVal val="visible"/>
                                      </p:to>
                                    </p:set>
                                    <p:animEffect transition="in" filter="fade">
                                      <p:cBhvr>
                                        <p:cTn id="26" dur="500"/>
                                        <p:tgtEl>
                                          <p:spTgt spid="16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7"/>
                                        </p:tgtEl>
                                        <p:attrNameLst>
                                          <p:attrName>style.visibility</p:attrName>
                                        </p:attrNameLst>
                                      </p:cBhvr>
                                      <p:to>
                                        <p:strVal val="visible"/>
                                      </p:to>
                                    </p:set>
                                    <p:animEffect transition="in" filter="fade">
                                      <p:cBhvr>
                                        <p:cTn id="34" dur="500"/>
                                        <p:tgtEl>
                                          <p:spTgt spid="16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1.25E-6 -3.7037E-6 L 0.39453 0.35162 " pathEditMode="relative" rAng="0" ptsTypes="AA">
                                      <p:cBhvr>
                                        <p:cTn id="38" dur="2000" fill="hold"/>
                                        <p:tgtEl>
                                          <p:spTgt spid="161"/>
                                        </p:tgtEl>
                                        <p:attrNameLst>
                                          <p:attrName>ppt_x</p:attrName>
                                          <p:attrName>ppt_y</p:attrName>
                                        </p:attrNameLst>
                                      </p:cBhvr>
                                      <p:rCtr x="19727" y="17569"/>
                                    </p:animMotion>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61"/>
                                        </p:tgtEl>
                                      </p:cBhvr>
                                    </p:animEffect>
                                    <p:set>
                                      <p:cBhvr>
                                        <p:cTn id="42" dur="1" fill="hold">
                                          <p:stCondLst>
                                            <p:cond delay="499"/>
                                          </p:stCondLst>
                                        </p:cTn>
                                        <p:tgtEl>
                                          <p:spTgt spid="161"/>
                                        </p:tgtEl>
                                        <p:attrNameLst>
                                          <p:attrName>style.visibility</p:attrName>
                                        </p:attrNameLst>
                                      </p:cBhvr>
                                      <p:to>
                                        <p:strVal val="hidden"/>
                                      </p:to>
                                    </p:se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fade">
                                      <p:cBhvr>
                                        <p:cTn id="46" dur="500"/>
                                        <p:tgtEl>
                                          <p:spTgt spid="187"/>
                                        </p:tgtEl>
                                      </p:cBhvr>
                                    </p:animEffect>
                                  </p:childTnLst>
                                </p:cTn>
                              </p:par>
                            </p:childTnLst>
                          </p:cTn>
                        </p:par>
                        <p:par>
                          <p:cTn id="47" fill="hold">
                            <p:stCondLst>
                              <p:cond delay="3000"/>
                            </p:stCondLst>
                            <p:childTnLst>
                              <p:par>
                                <p:cTn id="48" presetID="42" presetClass="path" presetSubtype="0" accel="50000" decel="50000" fill="hold" nodeType="afterEffect">
                                  <p:stCondLst>
                                    <p:cond delay="0"/>
                                  </p:stCondLst>
                                  <p:childTnLst>
                                    <p:animMotion origin="layout" path="M 1.25E-6 3.7037E-7 L 0.3707 0.2669 " pathEditMode="relative" rAng="0" ptsTypes="AA">
                                      <p:cBhvr>
                                        <p:cTn id="49" dur="2000" fill="hold"/>
                                        <p:tgtEl>
                                          <p:spTgt spid="162"/>
                                        </p:tgtEl>
                                        <p:attrNameLst>
                                          <p:attrName>ppt_x</p:attrName>
                                          <p:attrName>ppt_y</p:attrName>
                                        </p:attrNameLst>
                                      </p:cBhvr>
                                      <p:rCtr x="18529" y="13333"/>
                                    </p:animMotion>
                                  </p:childTnLst>
                                </p:cTn>
                              </p:par>
                            </p:childTnLst>
                          </p:cTn>
                        </p:par>
                        <p:par>
                          <p:cTn id="50" fill="hold">
                            <p:stCondLst>
                              <p:cond delay="5000"/>
                            </p:stCondLst>
                            <p:childTnLst>
                              <p:par>
                                <p:cTn id="51" presetID="10" presetClass="exit" presetSubtype="0" fill="hold" nodeType="afterEffect">
                                  <p:stCondLst>
                                    <p:cond delay="0"/>
                                  </p:stCondLst>
                                  <p:childTnLst>
                                    <p:animEffect transition="out" filter="fade">
                                      <p:cBhvr>
                                        <p:cTn id="52" dur="500"/>
                                        <p:tgtEl>
                                          <p:spTgt spid="162"/>
                                        </p:tgtEl>
                                      </p:cBhvr>
                                    </p:animEffect>
                                    <p:set>
                                      <p:cBhvr>
                                        <p:cTn id="53" dur="1" fill="hold">
                                          <p:stCondLst>
                                            <p:cond delay="499"/>
                                          </p:stCondLst>
                                        </p:cTn>
                                        <p:tgtEl>
                                          <p:spTgt spid="162"/>
                                        </p:tgtEl>
                                        <p:attrNameLst>
                                          <p:attrName>style.visibility</p:attrName>
                                        </p:attrNameLst>
                                      </p:cBhvr>
                                      <p:to>
                                        <p:strVal val="hidden"/>
                                      </p:to>
                                    </p:se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200"/>
                                        </p:tgtEl>
                                        <p:attrNameLst>
                                          <p:attrName>style.visibility</p:attrName>
                                        </p:attrNameLst>
                                      </p:cBhvr>
                                      <p:to>
                                        <p:strVal val="visible"/>
                                      </p:to>
                                    </p:set>
                                    <p:animEffect transition="in" filter="fade">
                                      <p:cBhvr>
                                        <p:cTn id="57" dur="500"/>
                                        <p:tgtEl>
                                          <p:spTgt spid="200"/>
                                        </p:tgtEl>
                                      </p:cBhvr>
                                    </p:animEffect>
                                  </p:childTnLst>
                                </p:cTn>
                              </p:par>
                            </p:childTnLst>
                          </p:cTn>
                        </p:par>
                        <p:par>
                          <p:cTn id="58" fill="hold">
                            <p:stCondLst>
                              <p:cond delay="6000"/>
                            </p:stCondLst>
                            <p:childTnLst>
                              <p:par>
                                <p:cTn id="59" presetID="42" presetClass="path" presetSubtype="0" accel="50000" decel="50000" fill="hold" nodeType="afterEffect">
                                  <p:stCondLst>
                                    <p:cond delay="0"/>
                                  </p:stCondLst>
                                  <p:childTnLst>
                                    <p:animMotion origin="layout" path="M 1.25E-6 2.96296E-6 L 0.37708 0.12592 " pathEditMode="relative" rAng="0" ptsTypes="AA">
                                      <p:cBhvr>
                                        <p:cTn id="60" dur="2000" fill="hold"/>
                                        <p:tgtEl>
                                          <p:spTgt spid="163"/>
                                        </p:tgtEl>
                                        <p:attrNameLst>
                                          <p:attrName>ppt_x</p:attrName>
                                          <p:attrName>ppt_y</p:attrName>
                                        </p:attrNameLst>
                                      </p:cBhvr>
                                      <p:rCtr x="18854" y="6296"/>
                                    </p:animMotion>
                                  </p:childTnLst>
                                </p:cTn>
                              </p:par>
                            </p:childTnLst>
                          </p:cTn>
                        </p:par>
                        <p:par>
                          <p:cTn id="61" fill="hold">
                            <p:stCondLst>
                              <p:cond delay="8000"/>
                            </p:stCondLst>
                            <p:childTnLst>
                              <p:par>
                                <p:cTn id="62" presetID="10" presetClass="exit" presetSubtype="0" fill="hold" nodeType="afterEffect">
                                  <p:stCondLst>
                                    <p:cond delay="0"/>
                                  </p:stCondLst>
                                  <p:childTnLst>
                                    <p:animEffect transition="out" filter="fade">
                                      <p:cBhvr>
                                        <p:cTn id="63" dur="500"/>
                                        <p:tgtEl>
                                          <p:spTgt spid="163"/>
                                        </p:tgtEl>
                                      </p:cBhvr>
                                    </p:animEffect>
                                    <p:set>
                                      <p:cBhvr>
                                        <p:cTn id="64" dur="1" fill="hold">
                                          <p:stCondLst>
                                            <p:cond delay="499"/>
                                          </p:stCondLst>
                                        </p:cTn>
                                        <p:tgtEl>
                                          <p:spTgt spid="163"/>
                                        </p:tgtEl>
                                        <p:attrNameLst>
                                          <p:attrName>style.visibility</p:attrName>
                                        </p:attrNameLst>
                                      </p:cBhvr>
                                      <p:to>
                                        <p:strVal val="hidden"/>
                                      </p:to>
                                    </p:set>
                                  </p:childTnLst>
                                </p:cTn>
                              </p:par>
                            </p:childTnLst>
                          </p:cTn>
                        </p:par>
                        <p:par>
                          <p:cTn id="65" fill="hold">
                            <p:stCondLst>
                              <p:cond delay="8500"/>
                            </p:stCondLst>
                            <p:childTnLst>
                              <p:par>
                                <p:cTn id="66" presetID="10" presetClass="entr" presetSubtype="0"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par>
                          <p:cTn id="69" fill="hold">
                            <p:stCondLst>
                              <p:cond delay="9000"/>
                            </p:stCondLst>
                            <p:childTnLst>
                              <p:par>
                                <p:cTn id="70" presetID="10" presetClass="exit" presetSubtype="0" fill="hold" grpId="0" nodeType="afterEffect">
                                  <p:stCondLst>
                                    <p:cond delay="0"/>
                                  </p:stCondLst>
                                  <p:childTnLst>
                                    <p:animEffect transition="out" filter="fade">
                                      <p:cBhvr>
                                        <p:cTn id="71" dur="500"/>
                                        <p:tgtEl>
                                          <p:spTgt spid="160"/>
                                        </p:tgtEl>
                                      </p:cBhvr>
                                    </p:animEffect>
                                    <p:set>
                                      <p:cBhvr>
                                        <p:cTn id="72" dur="1" fill="hold">
                                          <p:stCondLst>
                                            <p:cond delay="499"/>
                                          </p:stCondLst>
                                        </p:cTn>
                                        <p:tgtEl>
                                          <p:spTgt spid="16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fade">
                                      <p:cBhvr>
                                        <p:cTn id="80" dur="500"/>
                                        <p:tgtEl>
                                          <p:spTgt spid="21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80"/>
                                        </p:tgtEl>
                                        <p:attrNameLst>
                                          <p:attrName>style.visibility</p:attrName>
                                        </p:attrNameLst>
                                      </p:cBhvr>
                                      <p:to>
                                        <p:strVal val="visible"/>
                                      </p:to>
                                    </p:set>
                                    <p:animEffect transition="in" filter="fade">
                                      <p:cBhvr>
                                        <p:cTn id="85"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0" grpId="1" animBg="1"/>
      <p:bldP spid="20" grpId="0"/>
      <p:bldP spid="20" grpId="1"/>
      <p:bldP spid="31" grpId="0"/>
      <p:bldP spid="180" grpId="0"/>
      <p:bldP spid="2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C261CE3E-9234-485B-98DB-934BB58F0A98}"/>
              </a:ext>
            </a:extLst>
          </p:cNvPr>
          <p:cNvSpPr/>
          <p:nvPr/>
        </p:nvSpPr>
        <p:spPr>
          <a:xfrm>
            <a:off x="479376" y="548680"/>
            <a:ext cx="1603367" cy="2952328"/>
          </a:xfrm>
          <a:prstGeom prst="roundRect">
            <a:avLst>
              <a:gd name="adj" fmla="val 7491"/>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 name="TextBox 19">
            <a:extLst>
              <a:ext uri="{FF2B5EF4-FFF2-40B4-BE49-F238E27FC236}">
                <a16:creationId xmlns:a16="http://schemas.microsoft.com/office/drawing/2014/main" id="{486CBC0D-78CB-49FE-AFF8-D1DCC2C47C55}"/>
              </a:ext>
            </a:extLst>
          </p:cNvPr>
          <p:cNvSpPr txBox="1"/>
          <p:nvPr/>
        </p:nvSpPr>
        <p:spPr>
          <a:xfrm>
            <a:off x="838368" y="84121"/>
            <a:ext cx="864096" cy="461665"/>
          </a:xfrm>
          <a:prstGeom prst="rect">
            <a:avLst/>
          </a:prstGeom>
          <a:noFill/>
        </p:spPr>
        <p:txBody>
          <a:bodyPr wrap="square" rtlCol="0">
            <a:spAutoFit/>
          </a:bodyPr>
          <a:lstStyle/>
          <a:p>
            <a:pPr algn="ctr"/>
            <a:r>
              <a:rPr lang="en-GB" i="1" dirty="0"/>
              <a:t>data</a:t>
            </a:r>
            <a:endParaRPr lang="en-GB" sz="4000" i="1" dirty="0">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F8963EDD-C2C9-49B4-90A1-6574DF876215}"/>
              </a:ext>
            </a:extLst>
          </p:cNvPr>
          <p:cNvSpPr/>
          <p:nvPr/>
        </p:nvSpPr>
        <p:spPr>
          <a:xfrm>
            <a:off x="4665435" y="261827"/>
            <a:ext cx="6096000" cy="830997"/>
          </a:xfrm>
          <a:prstGeom prst="rect">
            <a:avLst/>
          </a:prstGeom>
        </p:spPr>
        <p:txBody>
          <a:bodyPr>
            <a:spAutoFit/>
          </a:bodyPr>
          <a:lstStyle/>
          <a:p>
            <a:pPr algn="ctr"/>
            <a:r>
              <a:rPr lang="en-GB" dirty="0"/>
              <a:t>“Hey, I am trying to predict if an insurance claim is fraudulent or not”</a:t>
            </a:r>
          </a:p>
        </p:txBody>
      </p:sp>
      <p:pic>
        <p:nvPicPr>
          <p:cNvPr id="32" name="Picture 31">
            <a:extLst>
              <a:ext uri="{FF2B5EF4-FFF2-40B4-BE49-F238E27FC236}">
                <a16:creationId xmlns:a16="http://schemas.microsoft.com/office/drawing/2014/main" id="{86AC2F60-0566-4CFA-99D4-1C89E57F934D}"/>
              </a:ext>
            </a:extLst>
          </p:cNvPr>
          <p:cNvPicPr>
            <a:picLocks noChangeAspect="1"/>
          </p:cNvPicPr>
          <p:nvPr/>
        </p:nvPicPr>
        <p:blipFill>
          <a:blip r:embed="rId4"/>
          <a:stretch>
            <a:fillRect/>
          </a:stretch>
        </p:blipFill>
        <p:spPr>
          <a:xfrm>
            <a:off x="9552384" y="217924"/>
            <a:ext cx="2418103" cy="4490025"/>
          </a:xfrm>
          <a:prstGeom prst="rect">
            <a:avLst/>
          </a:prstGeom>
        </p:spPr>
      </p:pic>
      <p:grpSp>
        <p:nvGrpSpPr>
          <p:cNvPr id="111" name="Group 110">
            <a:extLst>
              <a:ext uri="{FF2B5EF4-FFF2-40B4-BE49-F238E27FC236}">
                <a16:creationId xmlns:a16="http://schemas.microsoft.com/office/drawing/2014/main" id="{72390496-186F-465B-AE62-3BF57977923C}"/>
              </a:ext>
            </a:extLst>
          </p:cNvPr>
          <p:cNvGrpSpPr/>
          <p:nvPr/>
        </p:nvGrpSpPr>
        <p:grpSpPr>
          <a:xfrm>
            <a:off x="551384" y="836711"/>
            <a:ext cx="1468945" cy="216024"/>
            <a:chOff x="551384" y="692696"/>
            <a:chExt cx="1468945" cy="216024"/>
          </a:xfrm>
        </p:grpSpPr>
        <p:sp>
          <p:nvSpPr>
            <p:cNvPr id="4" name="Rectangle 3">
              <a:extLst>
                <a:ext uri="{FF2B5EF4-FFF2-40B4-BE49-F238E27FC236}">
                  <a16:creationId xmlns:a16="http://schemas.microsoft.com/office/drawing/2014/main" id="{78403967-B042-410A-A4CD-B426DCC4C713}"/>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0" name="Rectangle 79">
              <a:extLst>
                <a:ext uri="{FF2B5EF4-FFF2-40B4-BE49-F238E27FC236}">
                  <a16:creationId xmlns:a16="http://schemas.microsoft.com/office/drawing/2014/main" id="{13E1B0B0-FBA2-47A3-82B0-4B391DBCCA3B}"/>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1" name="Rectangle 80">
              <a:extLst>
                <a:ext uri="{FF2B5EF4-FFF2-40B4-BE49-F238E27FC236}">
                  <a16:creationId xmlns:a16="http://schemas.microsoft.com/office/drawing/2014/main" id="{17A8D38A-AA7D-4AF1-BDA7-619F8F7C2A13}"/>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2" name="Rectangle 81">
              <a:extLst>
                <a:ext uri="{FF2B5EF4-FFF2-40B4-BE49-F238E27FC236}">
                  <a16:creationId xmlns:a16="http://schemas.microsoft.com/office/drawing/2014/main" id="{14F2F61B-5CF1-401F-A4C7-D995A16CAC21}"/>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2" name="Group 111">
            <a:extLst>
              <a:ext uri="{FF2B5EF4-FFF2-40B4-BE49-F238E27FC236}">
                <a16:creationId xmlns:a16="http://schemas.microsoft.com/office/drawing/2014/main" id="{CBC95ED0-A38E-4386-9179-FBD68D27B0B9}"/>
              </a:ext>
            </a:extLst>
          </p:cNvPr>
          <p:cNvGrpSpPr/>
          <p:nvPr/>
        </p:nvGrpSpPr>
        <p:grpSpPr>
          <a:xfrm>
            <a:off x="551384" y="1052735"/>
            <a:ext cx="1468945" cy="216024"/>
            <a:chOff x="551384" y="908720"/>
            <a:chExt cx="1468945" cy="216024"/>
          </a:xfrm>
        </p:grpSpPr>
        <p:sp>
          <p:nvSpPr>
            <p:cNvPr id="83" name="Rectangle 82">
              <a:extLst>
                <a:ext uri="{FF2B5EF4-FFF2-40B4-BE49-F238E27FC236}">
                  <a16:creationId xmlns:a16="http://schemas.microsoft.com/office/drawing/2014/main" id="{291E241A-575D-4AF5-AD36-35B70EDE2121}"/>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4" name="Rectangle 83">
              <a:extLst>
                <a:ext uri="{FF2B5EF4-FFF2-40B4-BE49-F238E27FC236}">
                  <a16:creationId xmlns:a16="http://schemas.microsoft.com/office/drawing/2014/main" id="{234A0AEE-CED4-42B2-BC61-0186AB653669}"/>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5" name="Rectangle 84">
              <a:extLst>
                <a:ext uri="{FF2B5EF4-FFF2-40B4-BE49-F238E27FC236}">
                  <a16:creationId xmlns:a16="http://schemas.microsoft.com/office/drawing/2014/main" id="{28B984EF-F942-484E-AC15-37C2A1E44965}"/>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6" name="Rectangle 85">
              <a:extLst>
                <a:ext uri="{FF2B5EF4-FFF2-40B4-BE49-F238E27FC236}">
                  <a16:creationId xmlns:a16="http://schemas.microsoft.com/office/drawing/2014/main" id="{DED3E2DC-D385-43A7-B7D9-D23E801038DE}"/>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3" name="Group 112">
            <a:extLst>
              <a:ext uri="{FF2B5EF4-FFF2-40B4-BE49-F238E27FC236}">
                <a16:creationId xmlns:a16="http://schemas.microsoft.com/office/drawing/2014/main" id="{1F08D555-2B9E-4C86-B017-CBA356394FEB}"/>
              </a:ext>
            </a:extLst>
          </p:cNvPr>
          <p:cNvGrpSpPr/>
          <p:nvPr/>
        </p:nvGrpSpPr>
        <p:grpSpPr>
          <a:xfrm>
            <a:off x="551384" y="1268759"/>
            <a:ext cx="1468945" cy="216024"/>
            <a:chOff x="551384" y="1124744"/>
            <a:chExt cx="1468945" cy="216024"/>
          </a:xfrm>
        </p:grpSpPr>
        <p:sp>
          <p:nvSpPr>
            <p:cNvPr id="87" name="Rectangle 86">
              <a:extLst>
                <a:ext uri="{FF2B5EF4-FFF2-40B4-BE49-F238E27FC236}">
                  <a16:creationId xmlns:a16="http://schemas.microsoft.com/office/drawing/2014/main" id="{32B2F954-E6D1-4D8C-8D47-E0EF21790EFB}"/>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8" name="Rectangle 87">
              <a:extLst>
                <a:ext uri="{FF2B5EF4-FFF2-40B4-BE49-F238E27FC236}">
                  <a16:creationId xmlns:a16="http://schemas.microsoft.com/office/drawing/2014/main" id="{D805693B-31BE-4278-9761-42ED51AEA958}"/>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89" name="Rectangle 88">
              <a:extLst>
                <a:ext uri="{FF2B5EF4-FFF2-40B4-BE49-F238E27FC236}">
                  <a16:creationId xmlns:a16="http://schemas.microsoft.com/office/drawing/2014/main" id="{ABB1A916-22F2-4B6A-9FD1-36EF1DA4DDC8}"/>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0" name="Rectangle 89">
              <a:extLst>
                <a:ext uri="{FF2B5EF4-FFF2-40B4-BE49-F238E27FC236}">
                  <a16:creationId xmlns:a16="http://schemas.microsoft.com/office/drawing/2014/main" id="{B59FD14E-D789-476A-AE5F-6789440D774D}"/>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15" name="Group 114">
            <a:extLst>
              <a:ext uri="{FF2B5EF4-FFF2-40B4-BE49-F238E27FC236}">
                <a16:creationId xmlns:a16="http://schemas.microsoft.com/office/drawing/2014/main" id="{919A6C40-F88B-4C24-BD9F-5C25B8F6CBA0}"/>
              </a:ext>
            </a:extLst>
          </p:cNvPr>
          <p:cNvGrpSpPr/>
          <p:nvPr/>
        </p:nvGrpSpPr>
        <p:grpSpPr>
          <a:xfrm>
            <a:off x="551384" y="1484783"/>
            <a:ext cx="1468945" cy="216024"/>
            <a:chOff x="551384" y="1124744"/>
            <a:chExt cx="1468945" cy="216024"/>
          </a:xfrm>
        </p:grpSpPr>
        <p:sp>
          <p:nvSpPr>
            <p:cNvPr id="116" name="Rectangle 115">
              <a:extLst>
                <a:ext uri="{FF2B5EF4-FFF2-40B4-BE49-F238E27FC236}">
                  <a16:creationId xmlns:a16="http://schemas.microsoft.com/office/drawing/2014/main" id="{37FE7B95-0DD6-4A6C-8AA9-A3CEFCF71F97}"/>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7" name="Rectangle 116">
              <a:extLst>
                <a:ext uri="{FF2B5EF4-FFF2-40B4-BE49-F238E27FC236}">
                  <a16:creationId xmlns:a16="http://schemas.microsoft.com/office/drawing/2014/main" id="{B53E0AAD-D2A1-4FA4-8717-6BCC1A6BF053}"/>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8" name="Rectangle 117">
              <a:extLst>
                <a:ext uri="{FF2B5EF4-FFF2-40B4-BE49-F238E27FC236}">
                  <a16:creationId xmlns:a16="http://schemas.microsoft.com/office/drawing/2014/main" id="{198AE13C-5064-4957-A616-4738CE65BE3F}"/>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9" name="Rectangle 118">
              <a:extLst>
                <a:ext uri="{FF2B5EF4-FFF2-40B4-BE49-F238E27FC236}">
                  <a16:creationId xmlns:a16="http://schemas.microsoft.com/office/drawing/2014/main" id="{A6280F8F-6D68-4816-B145-DF2D41842CAC}"/>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0" name="Group 119">
            <a:extLst>
              <a:ext uri="{FF2B5EF4-FFF2-40B4-BE49-F238E27FC236}">
                <a16:creationId xmlns:a16="http://schemas.microsoft.com/office/drawing/2014/main" id="{8B1702D7-0683-405E-A134-D0DB50E9D885}"/>
              </a:ext>
            </a:extLst>
          </p:cNvPr>
          <p:cNvGrpSpPr/>
          <p:nvPr/>
        </p:nvGrpSpPr>
        <p:grpSpPr>
          <a:xfrm>
            <a:off x="551384" y="1700807"/>
            <a:ext cx="1468945" cy="216024"/>
            <a:chOff x="551384" y="692696"/>
            <a:chExt cx="1468945" cy="216024"/>
          </a:xfrm>
        </p:grpSpPr>
        <p:sp>
          <p:nvSpPr>
            <p:cNvPr id="121" name="Rectangle 120">
              <a:extLst>
                <a:ext uri="{FF2B5EF4-FFF2-40B4-BE49-F238E27FC236}">
                  <a16:creationId xmlns:a16="http://schemas.microsoft.com/office/drawing/2014/main" id="{6E79CC4C-CD8A-42A3-9A2A-6E302C28C4D7}"/>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2" name="Rectangle 121">
              <a:extLst>
                <a:ext uri="{FF2B5EF4-FFF2-40B4-BE49-F238E27FC236}">
                  <a16:creationId xmlns:a16="http://schemas.microsoft.com/office/drawing/2014/main" id="{0EAE09BF-757C-4819-BE80-C9CA541C797F}"/>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3" name="Rectangle 122">
              <a:extLst>
                <a:ext uri="{FF2B5EF4-FFF2-40B4-BE49-F238E27FC236}">
                  <a16:creationId xmlns:a16="http://schemas.microsoft.com/office/drawing/2014/main" id="{FB89DD6B-311B-4CA2-882C-473F4F604A19}"/>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4" name="Rectangle 123">
              <a:extLst>
                <a:ext uri="{FF2B5EF4-FFF2-40B4-BE49-F238E27FC236}">
                  <a16:creationId xmlns:a16="http://schemas.microsoft.com/office/drawing/2014/main" id="{8A63BE07-1A3A-4671-BD97-D95B9155229C}"/>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5" name="Group 124">
            <a:extLst>
              <a:ext uri="{FF2B5EF4-FFF2-40B4-BE49-F238E27FC236}">
                <a16:creationId xmlns:a16="http://schemas.microsoft.com/office/drawing/2014/main" id="{363CA3B3-E3DF-46A2-9B17-E358689BBEDD}"/>
              </a:ext>
            </a:extLst>
          </p:cNvPr>
          <p:cNvGrpSpPr/>
          <p:nvPr/>
        </p:nvGrpSpPr>
        <p:grpSpPr>
          <a:xfrm>
            <a:off x="551384" y="1916831"/>
            <a:ext cx="1468945" cy="216024"/>
            <a:chOff x="551384" y="908720"/>
            <a:chExt cx="1468945" cy="216024"/>
          </a:xfrm>
        </p:grpSpPr>
        <p:sp>
          <p:nvSpPr>
            <p:cNvPr id="126" name="Rectangle 125">
              <a:extLst>
                <a:ext uri="{FF2B5EF4-FFF2-40B4-BE49-F238E27FC236}">
                  <a16:creationId xmlns:a16="http://schemas.microsoft.com/office/drawing/2014/main" id="{503D2823-5580-4FB4-9134-DA33413AA896}"/>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7" name="Rectangle 126">
              <a:extLst>
                <a:ext uri="{FF2B5EF4-FFF2-40B4-BE49-F238E27FC236}">
                  <a16:creationId xmlns:a16="http://schemas.microsoft.com/office/drawing/2014/main" id="{E7BB13C2-BAA2-4DD6-934C-E8689A7917C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8" name="Rectangle 127">
              <a:extLst>
                <a:ext uri="{FF2B5EF4-FFF2-40B4-BE49-F238E27FC236}">
                  <a16:creationId xmlns:a16="http://schemas.microsoft.com/office/drawing/2014/main" id="{89CD2CD9-0DBF-4699-B4AC-15795F0D7954}"/>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9" name="Rectangle 128">
              <a:extLst>
                <a:ext uri="{FF2B5EF4-FFF2-40B4-BE49-F238E27FC236}">
                  <a16:creationId xmlns:a16="http://schemas.microsoft.com/office/drawing/2014/main" id="{59B01F01-059D-48F0-87BD-320FE6102408}"/>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0" name="Group 129">
            <a:extLst>
              <a:ext uri="{FF2B5EF4-FFF2-40B4-BE49-F238E27FC236}">
                <a16:creationId xmlns:a16="http://schemas.microsoft.com/office/drawing/2014/main" id="{325685BC-5A54-48CE-AFD7-76D7EDCA509D}"/>
              </a:ext>
            </a:extLst>
          </p:cNvPr>
          <p:cNvGrpSpPr/>
          <p:nvPr/>
        </p:nvGrpSpPr>
        <p:grpSpPr>
          <a:xfrm>
            <a:off x="551384" y="2132855"/>
            <a:ext cx="1468945" cy="216024"/>
            <a:chOff x="551384" y="1124744"/>
            <a:chExt cx="1468945" cy="216024"/>
          </a:xfrm>
        </p:grpSpPr>
        <p:sp>
          <p:nvSpPr>
            <p:cNvPr id="131" name="Rectangle 130">
              <a:extLst>
                <a:ext uri="{FF2B5EF4-FFF2-40B4-BE49-F238E27FC236}">
                  <a16:creationId xmlns:a16="http://schemas.microsoft.com/office/drawing/2014/main" id="{ABE0DB6D-B4E1-4A37-B449-4FABC3DE18F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2" name="Rectangle 131">
              <a:extLst>
                <a:ext uri="{FF2B5EF4-FFF2-40B4-BE49-F238E27FC236}">
                  <a16:creationId xmlns:a16="http://schemas.microsoft.com/office/drawing/2014/main" id="{FA5AE251-D028-46A8-91F6-FD818120D6EF}"/>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3" name="Rectangle 132">
              <a:extLst>
                <a:ext uri="{FF2B5EF4-FFF2-40B4-BE49-F238E27FC236}">
                  <a16:creationId xmlns:a16="http://schemas.microsoft.com/office/drawing/2014/main" id="{0E7A4F8E-3E0E-49EB-9DFF-AFB4EF43811A}"/>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4" name="Rectangle 133">
              <a:extLst>
                <a:ext uri="{FF2B5EF4-FFF2-40B4-BE49-F238E27FC236}">
                  <a16:creationId xmlns:a16="http://schemas.microsoft.com/office/drawing/2014/main" id="{EA7B7BF5-CB56-4B99-9B12-3465E273AE5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35" name="Group 134">
            <a:extLst>
              <a:ext uri="{FF2B5EF4-FFF2-40B4-BE49-F238E27FC236}">
                <a16:creationId xmlns:a16="http://schemas.microsoft.com/office/drawing/2014/main" id="{CD6AFC53-F0E2-4921-9991-8F5A589510F8}"/>
              </a:ext>
            </a:extLst>
          </p:cNvPr>
          <p:cNvGrpSpPr/>
          <p:nvPr/>
        </p:nvGrpSpPr>
        <p:grpSpPr>
          <a:xfrm>
            <a:off x="551384" y="2348879"/>
            <a:ext cx="1468945" cy="216024"/>
            <a:chOff x="551384" y="1124744"/>
            <a:chExt cx="1468945" cy="216024"/>
          </a:xfrm>
        </p:grpSpPr>
        <p:sp>
          <p:nvSpPr>
            <p:cNvPr id="136" name="Rectangle 135">
              <a:extLst>
                <a:ext uri="{FF2B5EF4-FFF2-40B4-BE49-F238E27FC236}">
                  <a16:creationId xmlns:a16="http://schemas.microsoft.com/office/drawing/2014/main" id="{C0761633-4FD3-4252-BE0A-A91AA3107419}"/>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7" name="Rectangle 136">
              <a:extLst>
                <a:ext uri="{FF2B5EF4-FFF2-40B4-BE49-F238E27FC236}">
                  <a16:creationId xmlns:a16="http://schemas.microsoft.com/office/drawing/2014/main" id="{02FEEE37-7B0A-4BB6-A477-CE84C4C88B94}"/>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8" name="Rectangle 137">
              <a:extLst>
                <a:ext uri="{FF2B5EF4-FFF2-40B4-BE49-F238E27FC236}">
                  <a16:creationId xmlns:a16="http://schemas.microsoft.com/office/drawing/2014/main" id="{EC63BEFA-2DFC-428C-9084-BD2FCC16374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9" name="Rectangle 138">
              <a:extLst>
                <a:ext uri="{FF2B5EF4-FFF2-40B4-BE49-F238E27FC236}">
                  <a16:creationId xmlns:a16="http://schemas.microsoft.com/office/drawing/2014/main" id="{B15C3FF1-BD2D-4F3F-BA94-080AC61FA86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40" name="Group 139">
            <a:extLst>
              <a:ext uri="{FF2B5EF4-FFF2-40B4-BE49-F238E27FC236}">
                <a16:creationId xmlns:a16="http://schemas.microsoft.com/office/drawing/2014/main" id="{569E552A-273B-4024-A535-66EBAD053A88}"/>
              </a:ext>
            </a:extLst>
          </p:cNvPr>
          <p:cNvGrpSpPr/>
          <p:nvPr/>
        </p:nvGrpSpPr>
        <p:grpSpPr>
          <a:xfrm>
            <a:off x="551384" y="2564903"/>
            <a:ext cx="1468945" cy="216024"/>
            <a:chOff x="551384" y="692696"/>
            <a:chExt cx="1468945" cy="216024"/>
          </a:xfrm>
        </p:grpSpPr>
        <p:sp>
          <p:nvSpPr>
            <p:cNvPr id="141" name="Rectangle 140">
              <a:extLst>
                <a:ext uri="{FF2B5EF4-FFF2-40B4-BE49-F238E27FC236}">
                  <a16:creationId xmlns:a16="http://schemas.microsoft.com/office/drawing/2014/main" id="{275A06EE-380B-4309-94B1-6F709A123194}"/>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2" name="Rectangle 141">
              <a:extLst>
                <a:ext uri="{FF2B5EF4-FFF2-40B4-BE49-F238E27FC236}">
                  <a16:creationId xmlns:a16="http://schemas.microsoft.com/office/drawing/2014/main" id="{84973DFE-CB0C-43DC-AE9C-88E14DABC45D}"/>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3" name="Rectangle 142">
              <a:extLst>
                <a:ext uri="{FF2B5EF4-FFF2-40B4-BE49-F238E27FC236}">
                  <a16:creationId xmlns:a16="http://schemas.microsoft.com/office/drawing/2014/main" id="{D930AADB-EE97-49D4-A0CE-93D739E25C5A}"/>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4" name="Rectangle 143">
              <a:extLst>
                <a:ext uri="{FF2B5EF4-FFF2-40B4-BE49-F238E27FC236}">
                  <a16:creationId xmlns:a16="http://schemas.microsoft.com/office/drawing/2014/main" id="{6EE9F9A9-B7AD-4501-A04C-E754DF6B502D}"/>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45" name="Group 144">
            <a:extLst>
              <a:ext uri="{FF2B5EF4-FFF2-40B4-BE49-F238E27FC236}">
                <a16:creationId xmlns:a16="http://schemas.microsoft.com/office/drawing/2014/main" id="{1F4E9762-D1A3-423C-8A64-BCD3DCC4ED30}"/>
              </a:ext>
            </a:extLst>
          </p:cNvPr>
          <p:cNvGrpSpPr/>
          <p:nvPr/>
        </p:nvGrpSpPr>
        <p:grpSpPr>
          <a:xfrm>
            <a:off x="551384" y="2780927"/>
            <a:ext cx="1468945" cy="216024"/>
            <a:chOff x="551384" y="908720"/>
            <a:chExt cx="1468945" cy="216024"/>
          </a:xfrm>
        </p:grpSpPr>
        <p:sp>
          <p:nvSpPr>
            <p:cNvPr id="146" name="Rectangle 145">
              <a:extLst>
                <a:ext uri="{FF2B5EF4-FFF2-40B4-BE49-F238E27FC236}">
                  <a16:creationId xmlns:a16="http://schemas.microsoft.com/office/drawing/2014/main" id="{AD797241-6F67-46C6-8A55-77BED111B6E0}"/>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7" name="Rectangle 146">
              <a:extLst>
                <a:ext uri="{FF2B5EF4-FFF2-40B4-BE49-F238E27FC236}">
                  <a16:creationId xmlns:a16="http://schemas.microsoft.com/office/drawing/2014/main" id="{9C9A15E2-7871-4D4D-A24F-576909EA1968}"/>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8" name="Rectangle 147">
              <a:extLst>
                <a:ext uri="{FF2B5EF4-FFF2-40B4-BE49-F238E27FC236}">
                  <a16:creationId xmlns:a16="http://schemas.microsoft.com/office/drawing/2014/main" id="{BBE2B328-9FB4-457E-94FD-52733DB2ED8C}"/>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49" name="Rectangle 148">
              <a:extLst>
                <a:ext uri="{FF2B5EF4-FFF2-40B4-BE49-F238E27FC236}">
                  <a16:creationId xmlns:a16="http://schemas.microsoft.com/office/drawing/2014/main" id="{53B10A01-6354-45BE-8C45-AE5EFE3E95A6}"/>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0" name="Group 149">
            <a:extLst>
              <a:ext uri="{FF2B5EF4-FFF2-40B4-BE49-F238E27FC236}">
                <a16:creationId xmlns:a16="http://schemas.microsoft.com/office/drawing/2014/main" id="{2A2A5651-465B-4D81-9BBF-D68818C7B84A}"/>
              </a:ext>
            </a:extLst>
          </p:cNvPr>
          <p:cNvGrpSpPr/>
          <p:nvPr/>
        </p:nvGrpSpPr>
        <p:grpSpPr>
          <a:xfrm>
            <a:off x="551384" y="2996951"/>
            <a:ext cx="1468945" cy="216024"/>
            <a:chOff x="551384" y="1124744"/>
            <a:chExt cx="1468945" cy="216024"/>
          </a:xfrm>
        </p:grpSpPr>
        <p:sp>
          <p:nvSpPr>
            <p:cNvPr id="151" name="Rectangle 150">
              <a:extLst>
                <a:ext uri="{FF2B5EF4-FFF2-40B4-BE49-F238E27FC236}">
                  <a16:creationId xmlns:a16="http://schemas.microsoft.com/office/drawing/2014/main" id="{20FB0B0E-37D7-4158-B953-43648DF5AE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2" name="Rectangle 151">
              <a:extLst>
                <a:ext uri="{FF2B5EF4-FFF2-40B4-BE49-F238E27FC236}">
                  <a16:creationId xmlns:a16="http://schemas.microsoft.com/office/drawing/2014/main" id="{12B135C0-1FDD-4243-9708-D1588E46643D}"/>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3" name="Rectangle 152">
              <a:extLst>
                <a:ext uri="{FF2B5EF4-FFF2-40B4-BE49-F238E27FC236}">
                  <a16:creationId xmlns:a16="http://schemas.microsoft.com/office/drawing/2014/main" id="{672FACD2-AA93-4ADE-91B6-7DC08EAEF3B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4" name="Rectangle 153">
              <a:extLst>
                <a:ext uri="{FF2B5EF4-FFF2-40B4-BE49-F238E27FC236}">
                  <a16:creationId xmlns:a16="http://schemas.microsoft.com/office/drawing/2014/main" id="{5264C65D-F295-463B-9B23-3845B9CA4F81}"/>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55" name="Group 154">
            <a:extLst>
              <a:ext uri="{FF2B5EF4-FFF2-40B4-BE49-F238E27FC236}">
                <a16:creationId xmlns:a16="http://schemas.microsoft.com/office/drawing/2014/main" id="{57C2B4C2-0B6C-409A-A75A-9C7DA276D452}"/>
              </a:ext>
            </a:extLst>
          </p:cNvPr>
          <p:cNvGrpSpPr/>
          <p:nvPr/>
        </p:nvGrpSpPr>
        <p:grpSpPr>
          <a:xfrm>
            <a:off x="551384" y="3212975"/>
            <a:ext cx="1468945" cy="216024"/>
            <a:chOff x="551384" y="1124744"/>
            <a:chExt cx="1468945" cy="216024"/>
          </a:xfrm>
        </p:grpSpPr>
        <p:sp>
          <p:nvSpPr>
            <p:cNvPr id="156" name="Rectangle 155">
              <a:extLst>
                <a:ext uri="{FF2B5EF4-FFF2-40B4-BE49-F238E27FC236}">
                  <a16:creationId xmlns:a16="http://schemas.microsoft.com/office/drawing/2014/main" id="{DA9C34E8-2D76-4CBE-982F-3A68287C360F}"/>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7" name="Rectangle 156">
              <a:extLst>
                <a:ext uri="{FF2B5EF4-FFF2-40B4-BE49-F238E27FC236}">
                  <a16:creationId xmlns:a16="http://schemas.microsoft.com/office/drawing/2014/main" id="{9F0F5073-D222-4378-A51F-7A9FFE0E01AB}"/>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8" name="Rectangle 157">
              <a:extLst>
                <a:ext uri="{FF2B5EF4-FFF2-40B4-BE49-F238E27FC236}">
                  <a16:creationId xmlns:a16="http://schemas.microsoft.com/office/drawing/2014/main" id="{85E83FDF-97D0-4610-BDFF-4F4C730DD349}"/>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59" name="Rectangle 158">
              <a:extLst>
                <a:ext uri="{FF2B5EF4-FFF2-40B4-BE49-F238E27FC236}">
                  <a16:creationId xmlns:a16="http://schemas.microsoft.com/office/drawing/2014/main" id="{4024C602-C7A6-46BA-889C-0F059AECE2C4}"/>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 name="Group 1">
            <a:extLst>
              <a:ext uri="{FF2B5EF4-FFF2-40B4-BE49-F238E27FC236}">
                <a16:creationId xmlns:a16="http://schemas.microsoft.com/office/drawing/2014/main" id="{C586DF56-6837-4769-8EF2-2C14D612241F}"/>
              </a:ext>
            </a:extLst>
          </p:cNvPr>
          <p:cNvGrpSpPr/>
          <p:nvPr/>
        </p:nvGrpSpPr>
        <p:grpSpPr>
          <a:xfrm>
            <a:off x="3643828" y="2123063"/>
            <a:ext cx="4744145" cy="3486902"/>
            <a:chOff x="3643828" y="2123063"/>
            <a:chExt cx="4744145" cy="3486902"/>
          </a:xfrm>
        </p:grpSpPr>
        <p:cxnSp>
          <p:nvCxnSpPr>
            <p:cNvPr id="165" name="Straight Connector 164">
              <a:extLst>
                <a:ext uri="{FF2B5EF4-FFF2-40B4-BE49-F238E27FC236}">
                  <a16:creationId xmlns:a16="http://schemas.microsoft.com/office/drawing/2014/main" id="{A2E66764-72E6-4BB1-8197-A614690DB559}"/>
                </a:ext>
              </a:extLst>
            </p:cNvPr>
            <p:cNvCxnSpPr/>
            <p:nvPr/>
          </p:nvCxnSpPr>
          <p:spPr>
            <a:xfrm>
              <a:off x="5850815" y="2123063"/>
              <a:ext cx="0" cy="3486902"/>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9CC705-5725-4B0F-BF06-854D6F5F910C}"/>
                </a:ext>
              </a:extLst>
            </p:cNvPr>
            <p:cNvCxnSpPr>
              <a:cxnSpLocks/>
            </p:cNvCxnSpPr>
            <p:nvPr/>
          </p:nvCxnSpPr>
          <p:spPr>
            <a:xfrm flipH="1">
              <a:off x="3643828" y="2654108"/>
              <a:ext cx="4744145" cy="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A880D3B1-75B9-4360-B4F3-BCCAC083C85E}"/>
                </a:ext>
              </a:extLst>
            </p:cNvPr>
            <p:cNvSpPr txBox="1"/>
            <p:nvPr/>
          </p:nvSpPr>
          <p:spPr>
            <a:xfrm>
              <a:off x="6263890" y="2199066"/>
              <a:ext cx="1588368" cy="338554"/>
            </a:xfrm>
            <a:prstGeom prst="rect">
              <a:avLst/>
            </a:prstGeom>
            <a:noFill/>
          </p:spPr>
          <p:txBody>
            <a:bodyPr wrap="square" rtlCol="0">
              <a:spAutoFit/>
            </a:bodyPr>
            <a:lstStyle/>
            <a:p>
              <a:pPr algn="ctr"/>
              <a:r>
                <a:rPr lang="en-GB" sz="1600" i="1" dirty="0"/>
                <a:t>Not Fraud</a:t>
              </a:r>
              <a:endParaRPr lang="en-GB" sz="2800" i="1" dirty="0">
                <a:latin typeface="Segoe UI Light" panose="020B0502040204020203" pitchFamily="34" charset="0"/>
                <a:cs typeface="Segoe UI Light" panose="020B0502040204020203" pitchFamily="34" charset="0"/>
              </a:endParaRPr>
            </a:p>
          </p:txBody>
        </p:sp>
        <p:sp>
          <p:nvSpPr>
            <p:cNvPr id="169" name="TextBox 168">
              <a:extLst>
                <a:ext uri="{FF2B5EF4-FFF2-40B4-BE49-F238E27FC236}">
                  <a16:creationId xmlns:a16="http://schemas.microsoft.com/office/drawing/2014/main" id="{E801BE44-D7C5-4943-9925-46BEF99E8405}"/>
                </a:ext>
              </a:extLst>
            </p:cNvPr>
            <p:cNvSpPr txBox="1"/>
            <p:nvPr/>
          </p:nvSpPr>
          <p:spPr>
            <a:xfrm>
              <a:off x="3787651" y="2199066"/>
              <a:ext cx="1588368" cy="338554"/>
            </a:xfrm>
            <a:prstGeom prst="rect">
              <a:avLst/>
            </a:prstGeom>
            <a:noFill/>
          </p:spPr>
          <p:txBody>
            <a:bodyPr wrap="square" rtlCol="0">
              <a:spAutoFit/>
            </a:bodyPr>
            <a:lstStyle/>
            <a:p>
              <a:pPr algn="ctr"/>
              <a:r>
                <a:rPr lang="en-GB" sz="1600" i="1" dirty="0"/>
                <a:t>Fraud</a:t>
              </a:r>
              <a:endParaRPr lang="en-GB" sz="2800" i="1" dirty="0">
                <a:latin typeface="Segoe UI Light" panose="020B0502040204020203" pitchFamily="34" charset="0"/>
                <a:cs typeface="Segoe UI Light" panose="020B0502040204020203" pitchFamily="34" charset="0"/>
              </a:endParaRPr>
            </a:p>
          </p:txBody>
        </p:sp>
      </p:grpSp>
      <p:sp>
        <p:nvSpPr>
          <p:cNvPr id="170" name="Rectangle 169">
            <a:extLst>
              <a:ext uri="{FF2B5EF4-FFF2-40B4-BE49-F238E27FC236}">
                <a16:creationId xmlns:a16="http://schemas.microsoft.com/office/drawing/2014/main" id="{A72DEB29-942B-464A-8A19-D93E6861FC9A}"/>
              </a:ext>
            </a:extLst>
          </p:cNvPr>
          <p:cNvSpPr/>
          <p:nvPr/>
        </p:nvSpPr>
        <p:spPr>
          <a:xfrm>
            <a:off x="4655840" y="260648"/>
            <a:ext cx="6096000" cy="830997"/>
          </a:xfrm>
          <a:prstGeom prst="rect">
            <a:avLst/>
          </a:prstGeom>
        </p:spPr>
        <p:txBody>
          <a:bodyPr>
            <a:spAutoFit/>
          </a:bodyPr>
          <a:lstStyle/>
          <a:p>
            <a:pPr algn="ctr"/>
            <a:r>
              <a:rPr lang="en-GB" dirty="0"/>
              <a:t>“Hey, I am trying to </a:t>
            </a:r>
            <a:r>
              <a:rPr lang="en-GB" b="1" dirty="0">
                <a:solidFill>
                  <a:srgbClr val="006FBA"/>
                </a:solidFill>
              </a:rPr>
              <a:t>predict</a:t>
            </a:r>
            <a:r>
              <a:rPr lang="en-GB" dirty="0"/>
              <a:t> if an insurance claim is </a:t>
            </a:r>
            <a:r>
              <a:rPr lang="en-GB" b="1" dirty="0">
                <a:solidFill>
                  <a:srgbClr val="006FBA"/>
                </a:solidFill>
              </a:rPr>
              <a:t>fraudulent</a:t>
            </a:r>
            <a:r>
              <a:rPr lang="en-GB" dirty="0"/>
              <a:t> or not”</a:t>
            </a:r>
          </a:p>
        </p:txBody>
      </p:sp>
      <p:sp>
        <p:nvSpPr>
          <p:cNvPr id="171" name="Rectangle 170">
            <a:extLst>
              <a:ext uri="{FF2B5EF4-FFF2-40B4-BE49-F238E27FC236}">
                <a16:creationId xmlns:a16="http://schemas.microsoft.com/office/drawing/2014/main" id="{6868C19C-8510-4937-A339-D535AAE9DC72}"/>
              </a:ext>
            </a:extLst>
          </p:cNvPr>
          <p:cNvSpPr/>
          <p:nvPr/>
        </p:nvSpPr>
        <p:spPr>
          <a:xfrm rot="19815110">
            <a:off x="85615" y="1075576"/>
            <a:ext cx="4467890" cy="923330"/>
          </a:xfrm>
          <a:prstGeom prst="rect">
            <a:avLst/>
          </a:prstGeom>
        </p:spPr>
        <p:txBody>
          <a:bodyPr wrap="none">
            <a:spAutoFit/>
          </a:bodyPr>
          <a:lstStyle/>
          <a:p>
            <a:r>
              <a:rPr lang="en-GB" sz="5400" b="1" dirty="0">
                <a:solidFill>
                  <a:srgbClr val="006FBA"/>
                </a:solidFill>
              </a:rPr>
              <a:t>Classification</a:t>
            </a:r>
            <a:endParaRPr lang="en-GB" sz="5400" dirty="0"/>
          </a:p>
        </p:txBody>
      </p:sp>
    </p:spTree>
    <p:extLst>
      <p:ext uri="{BB962C8B-B14F-4D97-AF65-F5344CB8AC3E}">
        <p14:creationId xmlns:p14="http://schemas.microsoft.com/office/powerpoint/2010/main" val="2529180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par>
                                <p:cTn id="27" presetID="10"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par>
                                <p:cTn id="30" presetID="10" presetClass="entr" presetSubtype="0"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500"/>
                                        <p:tgtEl>
                                          <p:spTgt spid="120"/>
                                        </p:tgtEl>
                                      </p:cBhvr>
                                    </p:animEffect>
                                  </p:childTnLst>
                                </p:cTn>
                              </p:par>
                              <p:par>
                                <p:cTn id="36" presetID="10" presetClass="entr" presetSubtype="0"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par>
                                <p:cTn id="39" presetID="10" presetClass="entr" presetSubtype="0" fill="hold" nodeType="with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fade">
                                      <p:cBhvr>
                                        <p:cTn id="41" dur="500"/>
                                        <p:tgtEl>
                                          <p:spTgt spid="130"/>
                                        </p:tgtEl>
                                      </p:cBhvr>
                                    </p:animEffect>
                                  </p:childTnLst>
                                </p:cTn>
                              </p:par>
                              <p:par>
                                <p:cTn id="42" presetID="10" presetClass="entr" presetSubtype="0" fill="hold" nodeType="with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500"/>
                                        <p:tgtEl>
                                          <p:spTgt spid="135"/>
                                        </p:tgtEl>
                                      </p:cBhvr>
                                    </p:animEffect>
                                  </p:childTnLst>
                                </p:cTn>
                              </p:par>
                              <p:par>
                                <p:cTn id="45" presetID="10" presetClass="entr" presetSubtype="0" fill="hold" nodeType="with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fade">
                                      <p:cBhvr>
                                        <p:cTn id="47" dur="500"/>
                                        <p:tgtEl>
                                          <p:spTgt spid="140"/>
                                        </p:tgtEl>
                                      </p:cBhvr>
                                    </p:animEffect>
                                  </p:childTnLst>
                                </p:cTn>
                              </p:par>
                              <p:par>
                                <p:cTn id="48" presetID="10" presetClass="entr" presetSubtype="0" fill="hold" nodeType="withEffect">
                                  <p:stCondLst>
                                    <p:cond delay="0"/>
                                  </p:stCondLst>
                                  <p:childTnLst>
                                    <p:set>
                                      <p:cBhvr>
                                        <p:cTn id="49" dur="1" fill="hold">
                                          <p:stCondLst>
                                            <p:cond delay="0"/>
                                          </p:stCondLst>
                                        </p:cTn>
                                        <p:tgtEl>
                                          <p:spTgt spid="145"/>
                                        </p:tgtEl>
                                        <p:attrNameLst>
                                          <p:attrName>style.visibility</p:attrName>
                                        </p:attrNameLst>
                                      </p:cBhvr>
                                      <p:to>
                                        <p:strVal val="visible"/>
                                      </p:to>
                                    </p:set>
                                    <p:animEffect transition="in" filter="fade">
                                      <p:cBhvr>
                                        <p:cTn id="50" dur="500"/>
                                        <p:tgtEl>
                                          <p:spTgt spid="145"/>
                                        </p:tgtEl>
                                      </p:cBhvr>
                                    </p:animEffect>
                                  </p:childTnLst>
                                </p:cTn>
                              </p:par>
                              <p:par>
                                <p:cTn id="51" presetID="10" presetClass="entr" presetSubtype="0" fill="hold" nodeType="withEffect">
                                  <p:stCondLst>
                                    <p:cond delay="0"/>
                                  </p:stCondLst>
                                  <p:childTnLst>
                                    <p:set>
                                      <p:cBhvr>
                                        <p:cTn id="52" dur="1" fill="hold">
                                          <p:stCondLst>
                                            <p:cond delay="0"/>
                                          </p:stCondLst>
                                        </p:cTn>
                                        <p:tgtEl>
                                          <p:spTgt spid="155"/>
                                        </p:tgtEl>
                                        <p:attrNameLst>
                                          <p:attrName>style.visibility</p:attrName>
                                        </p:attrNameLst>
                                      </p:cBhvr>
                                      <p:to>
                                        <p:strVal val="visible"/>
                                      </p:to>
                                    </p:set>
                                    <p:animEffect transition="in" filter="fade">
                                      <p:cBhvr>
                                        <p:cTn id="53" dur="500"/>
                                        <p:tgtEl>
                                          <p:spTgt spid="155"/>
                                        </p:tgtEl>
                                      </p:cBhvr>
                                    </p:animEffect>
                                  </p:childTnLst>
                                </p:cTn>
                              </p:par>
                              <p:par>
                                <p:cTn id="54" presetID="10" presetClass="entr" presetSubtype="0" fill="hold" nodeType="with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nodeType="clickEffect">
                                  <p:stCondLst>
                                    <p:cond delay="0"/>
                                  </p:stCondLst>
                                  <p:childTnLst>
                                    <p:animMotion origin="layout" path="M 1.25E-6 -1.48148E-6 L 0.47721 0.28866 " pathEditMode="relative" rAng="0" ptsTypes="AA">
                                      <p:cBhvr>
                                        <p:cTn id="65" dur="2000" fill="hold"/>
                                        <p:tgtEl>
                                          <p:spTgt spid="111"/>
                                        </p:tgtEl>
                                        <p:attrNameLst>
                                          <p:attrName>ppt_x</p:attrName>
                                          <p:attrName>ppt_y</p:attrName>
                                        </p:attrNameLst>
                                      </p:cBhvr>
                                      <p:rCtr x="23854" y="14421"/>
                                    </p:animMotion>
                                  </p:childTnLst>
                                </p:cTn>
                              </p:par>
                            </p:childTnLst>
                          </p:cTn>
                        </p:par>
                        <p:par>
                          <p:cTn id="66" fill="hold">
                            <p:stCondLst>
                              <p:cond delay="2000"/>
                            </p:stCondLst>
                            <p:childTnLst>
                              <p:par>
                                <p:cTn id="67" presetID="42" presetClass="path" presetSubtype="0" accel="50000" decel="50000" fill="hold" nodeType="afterEffect">
                                  <p:stCondLst>
                                    <p:cond delay="0"/>
                                  </p:stCondLst>
                                  <p:childTnLst>
                                    <p:animMotion origin="layout" path="M 1.25E-6 -2.96296E-6 L 0.47721 0.28889 " pathEditMode="relative" rAng="0" ptsTypes="AA">
                                      <p:cBhvr>
                                        <p:cTn id="68" dur="2000" fill="hold"/>
                                        <p:tgtEl>
                                          <p:spTgt spid="112"/>
                                        </p:tgtEl>
                                        <p:attrNameLst>
                                          <p:attrName>ppt_x</p:attrName>
                                          <p:attrName>ppt_y</p:attrName>
                                        </p:attrNameLst>
                                      </p:cBhvr>
                                      <p:rCtr x="23854" y="14444"/>
                                    </p:animMotion>
                                  </p:childTnLst>
                                </p:cTn>
                              </p:par>
                            </p:childTnLst>
                          </p:cTn>
                        </p:par>
                        <p:par>
                          <p:cTn id="69" fill="hold">
                            <p:stCondLst>
                              <p:cond delay="4000"/>
                            </p:stCondLst>
                            <p:childTnLst>
                              <p:par>
                                <p:cTn id="70" presetID="42" presetClass="path" presetSubtype="0" accel="50000" decel="50000" fill="hold" nodeType="afterEffect">
                                  <p:stCondLst>
                                    <p:cond delay="0"/>
                                  </p:stCondLst>
                                  <p:childTnLst>
                                    <p:animMotion origin="layout" path="M 1.25E-6 -4.44444E-6 L 0.27891 0.2257 " pathEditMode="relative" rAng="0" ptsTypes="AA">
                                      <p:cBhvr>
                                        <p:cTn id="71" dur="2000" fill="hold"/>
                                        <p:tgtEl>
                                          <p:spTgt spid="113"/>
                                        </p:tgtEl>
                                        <p:attrNameLst>
                                          <p:attrName>ppt_x</p:attrName>
                                          <p:attrName>ppt_y</p:attrName>
                                        </p:attrNameLst>
                                      </p:cBhvr>
                                      <p:rCtr x="13945" y="11273"/>
                                    </p:animMotion>
                                  </p:childTnLst>
                                </p:cTn>
                              </p:par>
                            </p:childTnLst>
                          </p:cTn>
                        </p:par>
                        <p:par>
                          <p:cTn id="72" fill="hold">
                            <p:stCondLst>
                              <p:cond delay="6000"/>
                            </p:stCondLst>
                            <p:childTnLst>
                              <p:par>
                                <p:cTn id="73" presetID="42" presetClass="path" presetSubtype="0" accel="50000" decel="50000" fill="hold" nodeType="afterEffect">
                                  <p:stCondLst>
                                    <p:cond delay="0"/>
                                  </p:stCondLst>
                                  <p:childTnLst>
                                    <p:animMotion origin="layout" path="M 1.25E-6 4.07407E-6 L 0.47721 0.2574 " pathEditMode="relative" rAng="0" ptsTypes="AA">
                                      <p:cBhvr>
                                        <p:cTn id="74" dur="2000" fill="hold"/>
                                        <p:tgtEl>
                                          <p:spTgt spid="115"/>
                                        </p:tgtEl>
                                        <p:attrNameLst>
                                          <p:attrName>ppt_x</p:attrName>
                                          <p:attrName>ppt_y</p:attrName>
                                        </p:attrNameLst>
                                      </p:cBhvr>
                                      <p:rCtr x="23854" y="12870"/>
                                    </p:animMotion>
                                  </p:childTnLst>
                                </p:cTn>
                              </p:par>
                            </p:childTnLst>
                          </p:cTn>
                        </p:par>
                        <p:par>
                          <p:cTn id="75" fill="hold">
                            <p:stCondLst>
                              <p:cond delay="8000"/>
                            </p:stCondLst>
                            <p:childTnLst>
                              <p:par>
                                <p:cTn id="76" presetID="42" presetClass="path" presetSubtype="0" accel="50000" decel="50000" fill="hold" nodeType="afterEffect">
                                  <p:stCondLst>
                                    <p:cond delay="0"/>
                                  </p:stCondLst>
                                  <p:childTnLst>
                                    <p:animMotion origin="layout" path="M 1.25E-6 2.59259E-6 L 0.47721 0.2574 " pathEditMode="relative" rAng="0" ptsTypes="AA">
                                      <p:cBhvr>
                                        <p:cTn id="77" dur="2000" fill="hold"/>
                                        <p:tgtEl>
                                          <p:spTgt spid="120"/>
                                        </p:tgtEl>
                                        <p:attrNameLst>
                                          <p:attrName>ppt_x</p:attrName>
                                          <p:attrName>ppt_y</p:attrName>
                                        </p:attrNameLst>
                                      </p:cBhvr>
                                      <p:rCtr x="23854" y="12870"/>
                                    </p:animMotion>
                                  </p:childTnLst>
                                </p:cTn>
                              </p:par>
                            </p:childTnLst>
                          </p:cTn>
                        </p:par>
                        <p:par>
                          <p:cTn id="78" fill="hold">
                            <p:stCondLst>
                              <p:cond delay="10000"/>
                            </p:stCondLst>
                            <p:childTnLst>
                              <p:par>
                                <p:cTn id="79" presetID="42" presetClass="path" presetSubtype="0" accel="50000" decel="50000" fill="hold" nodeType="afterEffect">
                                  <p:stCondLst>
                                    <p:cond delay="0"/>
                                  </p:stCondLst>
                                  <p:childTnLst>
                                    <p:animMotion origin="layout" path="M 1.25E-6 1.11111E-6 L 0.47721 0.25741 " pathEditMode="relative" rAng="0" ptsTypes="AA">
                                      <p:cBhvr>
                                        <p:cTn id="80" dur="2000" fill="hold"/>
                                        <p:tgtEl>
                                          <p:spTgt spid="125"/>
                                        </p:tgtEl>
                                        <p:attrNameLst>
                                          <p:attrName>ppt_x</p:attrName>
                                          <p:attrName>ppt_y</p:attrName>
                                        </p:attrNameLst>
                                      </p:cBhvr>
                                      <p:rCtr x="23854" y="12870"/>
                                    </p:animMotion>
                                  </p:childTnLst>
                                </p:cTn>
                              </p:par>
                            </p:childTnLst>
                          </p:cTn>
                        </p:par>
                        <p:par>
                          <p:cTn id="81" fill="hold">
                            <p:stCondLst>
                              <p:cond delay="12000"/>
                            </p:stCondLst>
                            <p:childTnLst>
                              <p:par>
                                <p:cTn id="82" presetID="42" presetClass="path" presetSubtype="0" accel="50000" decel="50000" fill="hold" nodeType="afterEffect">
                                  <p:stCondLst>
                                    <p:cond delay="0"/>
                                  </p:stCondLst>
                                  <p:childTnLst>
                                    <p:animMotion origin="layout" path="M 1.25E-6 -1.85185E-6 L 0.27891 0.13125 " pathEditMode="relative" rAng="0" ptsTypes="AA">
                                      <p:cBhvr>
                                        <p:cTn id="83" dur="2000" fill="hold"/>
                                        <p:tgtEl>
                                          <p:spTgt spid="130"/>
                                        </p:tgtEl>
                                        <p:attrNameLst>
                                          <p:attrName>ppt_x</p:attrName>
                                          <p:attrName>ppt_y</p:attrName>
                                        </p:attrNameLst>
                                      </p:cBhvr>
                                      <p:rCtr x="13945" y="6551"/>
                                    </p:animMotion>
                                  </p:childTnLst>
                                </p:cTn>
                              </p:par>
                            </p:childTnLst>
                          </p:cTn>
                        </p:par>
                        <p:par>
                          <p:cTn id="84" fill="hold">
                            <p:stCondLst>
                              <p:cond delay="14000"/>
                            </p:stCondLst>
                            <p:childTnLst>
                              <p:par>
                                <p:cTn id="85" presetID="42" presetClass="path" presetSubtype="0" accel="50000" decel="50000" fill="hold" nodeType="afterEffect">
                                  <p:stCondLst>
                                    <p:cond delay="0"/>
                                  </p:stCondLst>
                                  <p:childTnLst>
                                    <p:animMotion origin="layout" path="M 1.25E-6 -3.33333E-6 L 0.47721 0.2257 " pathEditMode="relative" rAng="0" ptsTypes="AA">
                                      <p:cBhvr>
                                        <p:cTn id="86" dur="2000" fill="hold"/>
                                        <p:tgtEl>
                                          <p:spTgt spid="135"/>
                                        </p:tgtEl>
                                        <p:attrNameLst>
                                          <p:attrName>ppt_x</p:attrName>
                                          <p:attrName>ppt_y</p:attrName>
                                        </p:attrNameLst>
                                      </p:cBhvr>
                                      <p:rCtr x="23854" y="11273"/>
                                    </p:animMotion>
                                  </p:childTnLst>
                                </p:cTn>
                              </p:par>
                            </p:childTnLst>
                          </p:cTn>
                        </p:par>
                        <p:par>
                          <p:cTn id="87" fill="hold">
                            <p:stCondLst>
                              <p:cond delay="16000"/>
                            </p:stCondLst>
                            <p:childTnLst>
                              <p:par>
                                <p:cTn id="88" presetID="42" presetClass="path" presetSubtype="0" accel="50000" decel="50000" fill="hold" nodeType="afterEffect">
                                  <p:stCondLst>
                                    <p:cond delay="0"/>
                                  </p:stCondLst>
                                  <p:childTnLst>
                                    <p:animMotion origin="layout" path="M 1.25E-6 -4.81481E-6 L 0.47721 0.22477 " pathEditMode="relative" rAng="0" ptsTypes="AA">
                                      <p:cBhvr>
                                        <p:cTn id="89" dur="2000" fill="hold"/>
                                        <p:tgtEl>
                                          <p:spTgt spid="140"/>
                                        </p:tgtEl>
                                        <p:attrNameLst>
                                          <p:attrName>ppt_x</p:attrName>
                                          <p:attrName>ppt_y</p:attrName>
                                        </p:attrNameLst>
                                      </p:cBhvr>
                                      <p:rCtr x="23854" y="11227"/>
                                    </p:animMotion>
                                  </p:childTnLst>
                                </p:cTn>
                              </p:par>
                            </p:childTnLst>
                          </p:cTn>
                        </p:par>
                        <p:par>
                          <p:cTn id="90" fill="hold">
                            <p:stCondLst>
                              <p:cond delay="18000"/>
                            </p:stCondLst>
                            <p:childTnLst>
                              <p:par>
                                <p:cTn id="91" presetID="42" presetClass="path" presetSubtype="0" accel="50000" decel="50000" fill="hold" nodeType="afterEffect">
                                  <p:stCondLst>
                                    <p:cond delay="0"/>
                                  </p:stCondLst>
                                  <p:childTnLst>
                                    <p:animMotion origin="layout" path="M 1.25E-6 3.7037E-6 L 0.47721 0.22569 " pathEditMode="relative" rAng="0" ptsTypes="AA">
                                      <p:cBhvr>
                                        <p:cTn id="92" dur="2000" fill="hold"/>
                                        <p:tgtEl>
                                          <p:spTgt spid="145"/>
                                        </p:tgtEl>
                                        <p:attrNameLst>
                                          <p:attrName>ppt_x</p:attrName>
                                          <p:attrName>ppt_y</p:attrName>
                                        </p:attrNameLst>
                                      </p:cBhvr>
                                      <p:rCtr x="23854" y="11273"/>
                                    </p:animMotion>
                                  </p:childTnLst>
                                </p:cTn>
                              </p:par>
                            </p:childTnLst>
                          </p:cTn>
                        </p:par>
                        <p:par>
                          <p:cTn id="93" fill="hold">
                            <p:stCondLst>
                              <p:cond delay="20000"/>
                            </p:stCondLst>
                            <p:childTnLst>
                              <p:par>
                                <p:cTn id="94" presetID="42" presetClass="path" presetSubtype="0" accel="50000" decel="50000" fill="hold" nodeType="afterEffect">
                                  <p:stCondLst>
                                    <p:cond delay="0"/>
                                  </p:stCondLst>
                                  <p:childTnLst>
                                    <p:animMotion origin="layout" path="M 1.25E-6 7.40741E-7 L 0.47721 0.19421 " pathEditMode="relative" rAng="0" ptsTypes="AA">
                                      <p:cBhvr>
                                        <p:cTn id="95" dur="2000" fill="hold"/>
                                        <p:tgtEl>
                                          <p:spTgt spid="155"/>
                                        </p:tgtEl>
                                        <p:attrNameLst>
                                          <p:attrName>ppt_x</p:attrName>
                                          <p:attrName>ppt_y</p:attrName>
                                        </p:attrNameLst>
                                      </p:cBhvr>
                                      <p:rCtr x="23854" y="9699"/>
                                    </p:animMotion>
                                  </p:childTnLst>
                                </p:cTn>
                              </p:par>
                            </p:childTnLst>
                          </p:cTn>
                        </p:par>
                        <p:par>
                          <p:cTn id="96" fill="hold">
                            <p:stCondLst>
                              <p:cond delay="22000"/>
                            </p:stCondLst>
                            <p:childTnLst>
                              <p:par>
                                <p:cTn id="97" presetID="42" presetClass="path" presetSubtype="0" accel="50000" decel="50000" fill="hold" nodeType="afterEffect">
                                  <p:stCondLst>
                                    <p:cond delay="0"/>
                                  </p:stCondLst>
                                  <p:childTnLst>
                                    <p:animMotion origin="layout" path="M 1.25E-6 2.22222E-6 L 0.47721 0.25717 " pathEditMode="relative" rAng="0" ptsTypes="AA">
                                      <p:cBhvr>
                                        <p:cTn id="98" dur="2000" fill="hold"/>
                                        <p:tgtEl>
                                          <p:spTgt spid="150"/>
                                        </p:tgtEl>
                                        <p:attrNameLst>
                                          <p:attrName>ppt_x</p:attrName>
                                          <p:attrName>ppt_y</p:attrName>
                                        </p:attrNameLst>
                                      </p:cBhvr>
                                      <p:rCtr x="23854" y="12847"/>
                                    </p:animMotion>
                                  </p:childTnLst>
                                </p:cTn>
                              </p:par>
                            </p:childTnLst>
                          </p:cTn>
                        </p:par>
                        <p:par>
                          <p:cTn id="99" fill="hold">
                            <p:stCondLst>
                              <p:cond delay="24000"/>
                            </p:stCondLst>
                            <p:childTnLst>
                              <p:par>
                                <p:cTn id="100" presetID="10" presetClass="exit" presetSubtype="0" fill="hold" grpId="0" nodeType="afterEffect">
                                  <p:stCondLst>
                                    <p:cond delay="0"/>
                                  </p:stCondLst>
                                  <p:childTnLst>
                                    <p:animEffect transition="out" filter="fade">
                                      <p:cBhvr>
                                        <p:cTn id="101" dur="500"/>
                                        <p:tgtEl>
                                          <p:spTgt spid="160"/>
                                        </p:tgtEl>
                                      </p:cBhvr>
                                    </p:animEffect>
                                    <p:set>
                                      <p:cBhvr>
                                        <p:cTn id="102" dur="1" fill="hold">
                                          <p:stCondLst>
                                            <p:cond delay="499"/>
                                          </p:stCondLst>
                                        </p:cTn>
                                        <p:tgtEl>
                                          <p:spTgt spid="16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20"/>
                                        </p:tgtEl>
                                      </p:cBhvr>
                                    </p:animEffect>
                                    <p:set>
                                      <p:cBhvr>
                                        <p:cTn id="105" dur="1" fill="hold">
                                          <p:stCondLst>
                                            <p:cond delay="499"/>
                                          </p:stCondLst>
                                        </p:cTn>
                                        <p:tgtEl>
                                          <p:spTgt spid="20"/>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0" grpId="1" animBg="1"/>
      <p:bldP spid="20" grpId="0"/>
      <p:bldP spid="20" grpId="1"/>
      <p:bldP spid="31" grpId="0"/>
      <p:bldP spid="170" grpId="0"/>
      <p:bldP spid="1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2F56F-1004-439E-96B6-966AEBDBDDC6}"/>
              </a:ext>
            </a:extLst>
          </p:cNvPr>
          <p:cNvSpPr txBox="1">
            <a:spLocks/>
          </p:cNvSpPr>
          <p:nvPr/>
        </p:nvSpPr>
        <p:spPr>
          <a:xfrm>
            <a:off x="479376" y="135267"/>
            <a:ext cx="11377264" cy="79851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Types of machine learning</a:t>
            </a:r>
          </a:p>
        </p:txBody>
      </p:sp>
      <p:pic>
        <p:nvPicPr>
          <p:cNvPr id="14" name="Picture 13">
            <a:extLst>
              <a:ext uri="{FF2B5EF4-FFF2-40B4-BE49-F238E27FC236}">
                <a16:creationId xmlns:a16="http://schemas.microsoft.com/office/drawing/2014/main" id="{7589D198-FCD4-4746-9D71-B3D45600232B}"/>
              </a:ext>
            </a:extLst>
          </p:cNvPr>
          <p:cNvPicPr>
            <a:picLocks noChangeAspect="1"/>
          </p:cNvPicPr>
          <p:nvPr/>
        </p:nvPicPr>
        <p:blipFill>
          <a:blip r:embed="rId3"/>
          <a:stretch>
            <a:fillRect/>
          </a:stretch>
        </p:blipFill>
        <p:spPr>
          <a:xfrm>
            <a:off x="0" y="1988840"/>
            <a:ext cx="3754002" cy="2420888"/>
          </a:xfrm>
          <a:prstGeom prst="rect">
            <a:avLst/>
          </a:prstGeom>
        </p:spPr>
      </p:pic>
      <p:pic>
        <p:nvPicPr>
          <p:cNvPr id="16" name="Picture 15">
            <a:extLst>
              <a:ext uri="{FF2B5EF4-FFF2-40B4-BE49-F238E27FC236}">
                <a16:creationId xmlns:a16="http://schemas.microsoft.com/office/drawing/2014/main" id="{1184307A-E1CA-44D4-8A4C-BA05A52015DD}"/>
              </a:ext>
            </a:extLst>
          </p:cNvPr>
          <p:cNvPicPr>
            <a:picLocks noChangeAspect="1"/>
          </p:cNvPicPr>
          <p:nvPr/>
        </p:nvPicPr>
        <p:blipFill>
          <a:blip r:embed="rId4"/>
          <a:stretch>
            <a:fillRect/>
          </a:stretch>
        </p:blipFill>
        <p:spPr>
          <a:xfrm>
            <a:off x="4062161" y="1988840"/>
            <a:ext cx="3384376" cy="2421175"/>
          </a:xfrm>
          <a:prstGeom prst="rect">
            <a:avLst/>
          </a:prstGeom>
        </p:spPr>
      </p:pic>
      <p:pic>
        <p:nvPicPr>
          <p:cNvPr id="18" name="Picture 17">
            <a:extLst>
              <a:ext uri="{FF2B5EF4-FFF2-40B4-BE49-F238E27FC236}">
                <a16:creationId xmlns:a16="http://schemas.microsoft.com/office/drawing/2014/main" id="{3802BDF8-3550-44DB-B24C-55410A997515}"/>
              </a:ext>
            </a:extLst>
          </p:cNvPr>
          <p:cNvPicPr>
            <a:picLocks noChangeAspect="1"/>
          </p:cNvPicPr>
          <p:nvPr/>
        </p:nvPicPr>
        <p:blipFill>
          <a:blip r:embed="rId5"/>
          <a:stretch>
            <a:fillRect/>
          </a:stretch>
        </p:blipFill>
        <p:spPr>
          <a:xfrm>
            <a:off x="7824192" y="1700808"/>
            <a:ext cx="3719736" cy="2751125"/>
          </a:xfrm>
          <a:prstGeom prst="rect">
            <a:avLst/>
          </a:prstGeom>
        </p:spPr>
      </p:pic>
      <p:pic>
        <p:nvPicPr>
          <p:cNvPr id="22" name="Picture 21">
            <a:extLst>
              <a:ext uri="{FF2B5EF4-FFF2-40B4-BE49-F238E27FC236}">
                <a16:creationId xmlns:a16="http://schemas.microsoft.com/office/drawing/2014/main" id="{8E6BA995-5F41-486F-8407-C64E26321BAD}"/>
              </a:ext>
            </a:extLst>
          </p:cNvPr>
          <p:cNvPicPr>
            <a:picLocks noChangeAspect="1"/>
          </p:cNvPicPr>
          <p:nvPr/>
        </p:nvPicPr>
        <p:blipFill>
          <a:blip r:embed="rId6"/>
          <a:stretch>
            <a:fillRect/>
          </a:stretch>
        </p:blipFill>
        <p:spPr>
          <a:xfrm>
            <a:off x="4451125" y="4911906"/>
            <a:ext cx="6746134" cy="625522"/>
          </a:xfrm>
          <a:prstGeom prst="rect">
            <a:avLst/>
          </a:prstGeom>
        </p:spPr>
      </p:pic>
      <p:sp>
        <p:nvSpPr>
          <p:cNvPr id="26" name="Rectangle 25">
            <a:extLst>
              <a:ext uri="{FF2B5EF4-FFF2-40B4-BE49-F238E27FC236}">
                <a16:creationId xmlns:a16="http://schemas.microsoft.com/office/drawing/2014/main" id="{666A4D28-8E55-44A2-B312-6043CE3A17BF}"/>
              </a:ext>
            </a:extLst>
          </p:cNvPr>
          <p:cNvSpPr/>
          <p:nvPr/>
        </p:nvSpPr>
        <p:spPr>
          <a:xfrm>
            <a:off x="8319744" y="4482401"/>
            <a:ext cx="2728632" cy="584775"/>
          </a:xfrm>
          <a:prstGeom prst="rect">
            <a:avLst/>
          </a:prstGeom>
        </p:spPr>
        <p:txBody>
          <a:bodyPr wrap="none">
            <a:spAutoFit/>
          </a:bodyPr>
          <a:lstStyle/>
          <a:p>
            <a:r>
              <a:rPr lang="en-GB" sz="3200" b="1" dirty="0">
                <a:solidFill>
                  <a:srgbClr val="006FBA"/>
                </a:solidFill>
              </a:rPr>
              <a:t>Classification</a:t>
            </a:r>
            <a:endParaRPr lang="en-GB" sz="3200" dirty="0"/>
          </a:p>
        </p:txBody>
      </p:sp>
      <p:sp>
        <p:nvSpPr>
          <p:cNvPr id="28" name="Rectangle 27">
            <a:extLst>
              <a:ext uri="{FF2B5EF4-FFF2-40B4-BE49-F238E27FC236}">
                <a16:creationId xmlns:a16="http://schemas.microsoft.com/office/drawing/2014/main" id="{DDF6B6C0-B594-469A-BA78-114C6D8F166D}"/>
              </a:ext>
            </a:extLst>
          </p:cNvPr>
          <p:cNvSpPr/>
          <p:nvPr/>
        </p:nvSpPr>
        <p:spPr>
          <a:xfrm>
            <a:off x="4727848" y="4482401"/>
            <a:ext cx="2284023" cy="584775"/>
          </a:xfrm>
          <a:prstGeom prst="rect">
            <a:avLst/>
          </a:prstGeom>
        </p:spPr>
        <p:txBody>
          <a:bodyPr wrap="none">
            <a:spAutoFit/>
          </a:bodyPr>
          <a:lstStyle/>
          <a:p>
            <a:r>
              <a:rPr lang="en-GB" sz="3200" b="1" dirty="0">
                <a:solidFill>
                  <a:srgbClr val="006FBA"/>
                </a:solidFill>
              </a:rPr>
              <a:t>Regression</a:t>
            </a:r>
            <a:endParaRPr lang="en-GB" sz="3200" dirty="0"/>
          </a:p>
        </p:txBody>
      </p:sp>
      <p:pic>
        <p:nvPicPr>
          <p:cNvPr id="24" name="Picture 23">
            <a:extLst>
              <a:ext uri="{FF2B5EF4-FFF2-40B4-BE49-F238E27FC236}">
                <a16:creationId xmlns:a16="http://schemas.microsoft.com/office/drawing/2014/main" id="{18EFF0AB-C664-43E5-963B-E2B78B133BE2}"/>
              </a:ext>
            </a:extLst>
          </p:cNvPr>
          <p:cNvPicPr>
            <a:picLocks noChangeAspect="1"/>
          </p:cNvPicPr>
          <p:nvPr/>
        </p:nvPicPr>
        <p:blipFill>
          <a:blip r:embed="rId7"/>
          <a:stretch>
            <a:fillRect/>
          </a:stretch>
        </p:blipFill>
        <p:spPr>
          <a:xfrm>
            <a:off x="335360" y="4942374"/>
            <a:ext cx="2736304" cy="558574"/>
          </a:xfrm>
          <a:prstGeom prst="rect">
            <a:avLst/>
          </a:prstGeom>
        </p:spPr>
      </p:pic>
      <p:sp>
        <p:nvSpPr>
          <p:cNvPr id="31" name="Rectangle 30">
            <a:extLst>
              <a:ext uri="{FF2B5EF4-FFF2-40B4-BE49-F238E27FC236}">
                <a16:creationId xmlns:a16="http://schemas.microsoft.com/office/drawing/2014/main" id="{50237967-C067-483E-B209-B18309876C87}"/>
              </a:ext>
            </a:extLst>
          </p:cNvPr>
          <p:cNvSpPr/>
          <p:nvPr/>
        </p:nvSpPr>
        <p:spPr>
          <a:xfrm>
            <a:off x="700883" y="4477793"/>
            <a:ext cx="2154757" cy="584775"/>
          </a:xfrm>
          <a:prstGeom prst="rect">
            <a:avLst/>
          </a:prstGeom>
        </p:spPr>
        <p:txBody>
          <a:bodyPr wrap="none">
            <a:spAutoFit/>
          </a:bodyPr>
          <a:lstStyle/>
          <a:p>
            <a:r>
              <a:rPr lang="en-GB" sz="3200" b="1" dirty="0">
                <a:solidFill>
                  <a:srgbClr val="006FBA"/>
                </a:solidFill>
              </a:rPr>
              <a:t>Clustering</a:t>
            </a:r>
            <a:endParaRPr lang="en-GB" sz="3200" dirty="0"/>
          </a:p>
        </p:txBody>
      </p:sp>
      <p:sp>
        <p:nvSpPr>
          <p:cNvPr id="33" name="Rectangle 32">
            <a:extLst>
              <a:ext uri="{FF2B5EF4-FFF2-40B4-BE49-F238E27FC236}">
                <a16:creationId xmlns:a16="http://schemas.microsoft.com/office/drawing/2014/main" id="{32F317D0-2ACE-476E-A0BB-62877CCF4070}"/>
              </a:ext>
            </a:extLst>
          </p:cNvPr>
          <p:cNvSpPr/>
          <p:nvPr/>
        </p:nvSpPr>
        <p:spPr>
          <a:xfrm>
            <a:off x="626133" y="5623773"/>
            <a:ext cx="2546851" cy="584775"/>
          </a:xfrm>
          <a:prstGeom prst="rect">
            <a:avLst/>
          </a:prstGeom>
        </p:spPr>
        <p:txBody>
          <a:bodyPr wrap="none">
            <a:spAutoFit/>
          </a:bodyPr>
          <a:lstStyle/>
          <a:p>
            <a:r>
              <a:rPr lang="en-GB" sz="3200" i="1" dirty="0"/>
              <a:t>Unsupervised</a:t>
            </a:r>
          </a:p>
        </p:txBody>
      </p:sp>
      <p:sp>
        <p:nvSpPr>
          <p:cNvPr id="34" name="Rectangle 33">
            <a:extLst>
              <a:ext uri="{FF2B5EF4-FFF2-40B4-BE49-F238E27FC236}">
                <a16:creationId xmlns:a16="http://schemas.microsoft.com/office/drawing/2014/main" id="{381F73FA-F725-4A06-90E2-82DA412FC5EA}"/>
              </a:ext>
            </a:extLst>
          </p:cNvPr>
          <p:cNvSpPr/>
          <p:nvPr/>
        </p:nvSpPr>
        <p:spPr>
          <a:xfrm>
            <a:off x="6786408" y="5623773"/>
            <a:ext cx="2075568" cy="584775"/>
          </a:xfrm>
          <a:prstGeom prst="rect">
            <a:avLst/>
          </a:prstGeom>
        </p:spPr>
        <p:txBody>
          <a:bodyPr wrap="none">
            <a:spAutoFit/>
          </a:bodyPr>
          <a:lstStyle/>
          <a:p>
            <a:r>
              <a:rPr lang="en-GB" sz="3200" i="1" dirty="0"/>
              <a:t>Supervised</a:t>
            </a:r>
          </a:p>
        </p:txBody>
      </p:sp>
      <p:pic>
        <p:nvPicPr>
          <p:cNvPr id="2" name="Picture 1">
            <a:extLst>
              <a:ext uri="{FF2B5EF4-FFF2-40B4-BE49-F238E27FC236}">
                <a16:creationId xmlns:a16="http://schemas.microsoft.com/office/drawing/2014/main" id="{9B4DCE21-F1F0-40B6-9F0C-D63BB9982601}"/>
              </a:ext>
            </a:extLst>
          </p:cNvPr>
          <p:cNvPicPr>
            <a:picLocks noChangeAspect="1"/>
          </p:cNvPicPr>
          <p:nvPr/>
        </p:nvPicPr>
        <p:blipFill rotWithShape="1">
          <a:blip r:embed="rId8"/>
          <a:srcRect l="6171" t="479" r="45330" b="75932"/>
          <a:stretch/>
        </p:blipFill>
        <p:spPr>
          <a:xfrm>
            <a:off x="3327152" y="5623773"/>
            <a:ext cx="968648" cy="893526"/>
          </a:xfrm>
          <a:prstGeom prst="rect">
            <a:avLst/>
          </a:prstGeom>
        </p:spPr>
      </p:pic>
      <p:sp>
        <p:nvSpPr>
          <p:cNvPr id="13" name="&quot;Not Allowed&quot; Symbol 12">
            <a:extLst>
              <a:ext uri="{FF2B5EF4-FFF2-40B4-BE49-F238E27FC236}">
                <a16:creationId xmlns:a16="http://schemas.microsoft.com/office/drawing/2014/main" id="{2B02FC92-9705-4997-A353-3DF363A4C469}"/>
              </a:ext>
            </a:extLst>
          </p:cNvPr>
          <p:cNvSpPr/>
          <p:nvPr/>
        </p:nvSpPr>
        <p:spPr>
          <a:xfrm>
            <a:off x="3357958" y="5675895"/>
            <a:ext cx="792088" cy="792088"/>
          </a:xfrm>
          <a:prstGeom prst="noSmoking">
            <a:avLst>
              <a:gd name="adj" fmla="val 67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pic>
        <p:nvPicPr>
          <p:cNvPr id="15" name="Picture 14">
            <a:extLst>
              <a:ext uri="{FF2B5EF4-FFF2-40B4-BE49-F238E27FC236}">
                <a16:creationId xmlns:a16="http://schemas.microsoft.com/office/drawing/2014/main" id="{FA88354D-216C-40D3-9D0C-907BDF69E581}"/>
              </a:ext>
            </a:extLst>
          </p:cNvPr>
          <p:cNvPicPr>
            <a:picLocks noChangeAspect="1"/>
          </p:cNvPicPr>
          <p:nvPr/>
        </p:nvPicPr>
        <p:blipFill rotWithShape="1">
          <a:blip r:embed="rId8"/>
          <a:srcRect l="6171" t="479" r="45330" b="75932"/>
          <a:stretch/>
        </p:blipFill>
        <p:spPr>
          <a:xfrm>
            <a:off x="8722680" y="5569067"/>
            <a:ext cx="968648" cy="893526"/>
          </a:xfrm>
          <a:prstGeom prst="rect">
            <a:avLst/>
          </a:prstGeom>
        </p:spPr>
      </p:pic>
    </p:spTree>
    <p:extLst>
      <p:ext uri="{BB962C8B-B14F-4D97-AF65-F5344CB8AC3E}">
        <p14:creationId xmlns:p14="http://schemas.microsoft.com/office/powerpoint/2010/main" val="397615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CD1719D1-A6AA-4D65-A201-73881E86C9A9}"/>
              </a:ext>
            </a:extLst>
          </p:cNvPr>
          <p:cNvSpPr/>
          <p:nvPr/>
        </p:nvSpPr>
        <p:spPr>
          <a:xfrm>
            <a:off x="5680306" y="260648"/>
            <a:ext cx="1603367" cy="2304255"/>
          </a:xfrm>
          <a:prstGeom prst="roundRect">
            <a:avLst>
              <a:gd name="adj" fmla="val 7491"/>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nvGrpSpPr>
          <p:cNvPr id="10" name="Group 9">
            <a:extLst>
              <a:ext uri="{FF2B5EF4-FFF2-40B4-BE49-F238E27FC236}">
                <a16:creationId xmlns:a16="http://schemas.microsoft.com/office/drawing/2014/main" id="{67C9CC4D-9290-4D94-A009-0505716EFD3C}"/>
              </a:ext>
            </a:extLst>
          </p:cNvPr>
          <p:cNvGrpSpPr/>
          <p:nvPr/>
        </p:nvGrpSpPr>
        <p:grpSpPr>
          <a:xfrm>
            <a:off x="5752314" y="548679"/>
            <a:ext cx="1468945" cy="1512168"/>
            <a:chOff x="5087888" y="476672"/>
            <a:chExt cx="1468945" cy="1512168"/>
          </a:xfrm>
        </p:grpSpPr>
        <p:grpSp>
          <p:nvGrpSpPr>
            <p:cNvPr id="17" name="Group 16">
              <a:extLst>
                <a:ext uri="{FF2B5EF4-FFF2-40B4-BE49-F238E27FC236}">
                  <a16:creationId xmlns:a16="http://schemas.microsoft.com/office/drawing/2014/main" id="{1FF7224E-60E5-4B18-A6BA-14981058C85C}"/>
                </a:ext>
              </a:extLst>
            </p:cNvPr>
            <p:cNvGrpSpPr/>
            <p:nvPr/>
          </p:nvGrpSpPr>
          <p:grpSpPr>
            <a:xfrm>
              <a:off x="5087888" y="476672"/>
              <a:ext cx="1468945" cy="216024"/>
              <a:chOff x="551384" y="692696"/>
              <a:chExt cx="1468945" cy="216024"/>
            </a:xfrm>
          </p:grpSpPr>
          <p:sp>
            <p:nvSpPr>
              <p:cNvPr id="19" name="Rectangle 18">
                <a:extLst>
                  <a:ext uri="{FF2B5EF4-FFF2-40B4-BE49-F238E27FC236}">
                    <a16:creationId xmlns:a16="http://schemas.microsoft.com/office/drawing/2014/main" id="{3B2915B3-25FC-4ED5-A5A9-EE4C300D7148}"/>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0" name="Rectangle 19">
                <a:extLst>
                  <a:ext uri="{FF2B5EF4-FFF2-40B4-BE49-F238E27FC236}">
                    <a16:creationId xmlns:a16="http://schemas.microsoft.com/office/drawing/2014/main" id="{59994972-6429-4EB2-A111-EECBC40353CF}"/>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1" name="Rectangle 20">
                <a:extLst>
                  <a:ext uri="{FF2B5EF4-FFF2-40B4-BE49-F238E27FC236}">
                    <a16:creationId xmlns:a16="http://schemas.microsoft.com/office/drawing/2014/main" id="{6ADACD43-DBFA-4318-9F43-0423FAB990DB}"/>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3" name="Rectangle 22">
                <a:extLst>
                  <a:ext uri="{FF2B5EF4-FFF2-40B4-BE49-F238E27FC236}">
                    <a16:creationId xmlns:a16="http://schemas.microsoft.com/office/drawing/2014/main" id="{AEF53AAE-F5AB-45DC-BB73-3426D2D16B0D}"/>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5" name="Group 24">
              <a:extLst>
                <a:ext uri="{FF2B5EF4-FFF2-40B4-BE49-F238E27FC236}">
                  <a16:creationId xmlns:a16="http://schemas.microsoft.com/office/drawing/2014/main" id="{BC13E03F-403F-4E07-9D58-AD4D7FBA3CBF}"/>
                </a:ext>
              </a:extLst>
            </p:cNvPr>
            <p:cNvGrpSpPr/>
            <p:nvPr/>
          </p:nvGrpSpPr>
          <p:grpSpPr>
            <a:xfrm>
              <a:off x="5087888" y="692696"/>
              <a:ext cx="1468945" cy="216024"/>
              <a:chOff x="551384" y="908720"/>
              <a:chExt cx="1468945" cy="216024"/>
            </a:xfrm>
          </p:grpSpPr>
          <p:sp>
            <p:nvSpPr>
              <p:cNvPr id="27" name="Rectangle 26">
                <a:extLst>
                  <a:ext uri="{FF2B5EF4-FFF2-40B4-BE49-F238E27FC236}">
                    <a16:creationId xmlns:a16="http://schemas.microsoft.com/office/drawing/2014/main" id="{58A4FEE6-E94B-4DE4-8047-C0C1B611FC87}"/>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29" name="Rectangle 28">
                <a:extLst>
                  <a:ext uri="{FF2B5EF4-FFF2-40B4-BE49-F238E27FC236}">
                    <a16:creationId xmlns:a16="http://schemas.microsoft.com/office/drawing/2014/main" id="{75B7097E-4C7F-4EE9-B8CA-165935160352}"/>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0" name="Rectangle 29">
                <a:extLst>
                  <a:ext uri="{FF2B5EF4-FFF2-40B4-BE49-F238E27FC236}">
                    <a16:creationId xmlns:a16="http://schemas.microsoft.com/office/drawing/2014/main" id="{A920BB53-29BE-493B-A5F1-8BD32256104C}"/>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2" name="Rectangle 31">
                <a:extLst>
                  <a:ext uri="{FF2B5EF4-FFF2-40B4-BE49-F238E27FC236}">
                    <a16:creationId xmlns:a16="http://schemas.microsoft.com/office/drawing/2014/main" id="{032A9862-9125-48E4-8155-F0836D0C8B7D}"/>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35" name="Group 34">
              <a:extLst>
                <a:ext uri="{FF2B5EF4-FFF2-40B4-BE49-F238E27FC236}">
                  <a16:creationId xmlns:a16="http://schemas.microsoft.com/office/drawing/2014/main" id="{61DF4553-FFC2-491A-80DF-58FD9769D801}"/>
                </a:ext>
              </a:extLst>
            </p:cNvPr>
            <p:cNvGrpSpPr/>
            <p:nvPr/>
          </p:nvGrpSpPr>
          <p:grpSpPr>
            <a:xfrm>
              <a:off x="5087888" y="908720"/>
              <a:ext cx="1468945" cy="216024"/>
              <a:chOff x="551384" y="1124744"/>
              <a:chExt cx="1468945" cy="216024"/>
            </a:xfrm>
          </p:grpSpPr>
          <p:sp>
            <p:nvSpPr>
              <p:cNvPr id="36" name="Rectangle 35">
                <a:extLst>
                  <a:ext uri="{FF2B5EF4-FFF2-40B4-BE49-F238E27FC236}">
                    <a16:creationId xmlns:a16="http://schemas.microsoft.com/office/drawing/2014/main" id="{06321DD8-1B40-47FF-BF0F-D745A0AA6C85}"/>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7" name="Rectangle 36">
                <a:extLst>
                  <a:ext uri="{FF2B5EF4-FFF2-40B4-BE49-F238E27FC236}">
                    <a16:creationId xmlns:a16="http://schemas.microsoft.com/office/drawing/2014/main" id="{47A024E4-5748-4396-A125-E6B57DDDE33D}"/>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8" name="Rectangle 37">
                <a:extLst>
                  <a:ext uri="{FF2B5EF4-FFF2-40B4-BE49-F238E27FC236}">
                    <a16:creationId xmlns:a16="http://schemas.microsoft.com/office/drawing/2014/main" id="{FBC5B33F-9E23-4708-BB08-A917A14767BF}"/>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9" name="Rectangle 38">
                <a:extLst>
                  <a:ext uri="{FF2B5EF4-FFF2-40B4-BE49-F238E27FC236}">
                    <a16:creationId xmlns:a16="http://schemas.microsoft.com/office/drawing/2014/main" id="{79504D5B-E7A1-48D5-A2D3-7B6F28D6F030}"/>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40" name="Group 39">
              <a:extLst>
                <a:ext uri="{FF2B5EF4-FFF2-40B4-BE49-F238E27FC236}">
                  <a16:creationId xmlns:a16="http://schemas.microsoft.com/office/drawing/2014/main" id="{F9FCD258-C796-403B-A5B1-39522DAFFCE8}"/>
                </a:ext>
              </a:extLst>
            </p:cNvPr>
            <p:cNvGrpSpPr/>
            <p:nvPr/>
          </p:nvGrpSpPr>
          <p:grpSpPr>
            <a:xfrm>
              <a:off x="5087888" y="1124744"/>
              <a:ext cx="1468945" cy="216024"/>
              <a:chOff x="551384" y="1124744"/>
              <a:chExt cx="1468945" cy="216024"/>
            </a:xfrm>
          </p:grpSpPr>
          <p:sp>
            <p:nvSpPr>
              <p:cNvPr id="41" name="Rectangle 40">
                <a:extLst>
                  <a:ext uri="{FF2B5EF4-FFF2-40B4-BE49-F238E27FC236}">
                    <a16:creationId xmlns:a16="http://schemas.microsoft.com/office/drawing/2014/main" id="{2841D85A-8105-4EF6-84C0-AB5CE85865AC}"/>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2" name="Rectangle 41">
                <a:extLst>
                  <a:ext uri="{FF2B5EF4-FFF2-40B4-BE49-F238E27FC236}">
                    <a16:creationId xmlns:a16="http://schemas.microsoft.com/office/drawing/2014/main" id="{9A3001BE-992C-4373-B4AB-BCCC99F354D5}"/>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3" name="Rectangle 42">
                <a:extLst>
                  <a:ext uri="{FF2B5EF4-FFF2-40B4-BE49-F238E27FC236}">
                    <a16:creationId xmlns:a16="http://schemas.microsoft.com/office/drawing/2014/main" id="{700156CE-55AF-46DF-9866-6FB94E1AB1AF}"/>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4" name="Rectangle 43">
                <a:extLst>
                  <a:ext uri="{FF2B5EF4-FFF2-40B4-BE49-F238E27FC236}">
                    <a16:creationId xmlns:a16="http://schemas.microsoft.com/office/drawing/2014/main" id="{2B20C805-0FB2-4196-9E12-9C62062D5CC8}"/>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45" name="Group 44">
              <a:extLst>
                <a:ext uri="{FF2B5EF4-FFF2-40B4-BE49-F238E27FC236}">
                  <a16:creationId xmlns:a16="http://schemas.microsoft.com/office/drawing/2014/main" id="{AE847AE7-881E-4AEE-BB13-537859EB540C}"/>
                </a:ext>
              </a:extLst>
            </p:cNvPr>
            <p:cNvGrpSpPr/>
            <p:nvPr/>
          </p:nvGrpSpPr>
          <p:grpSpPr>
            <a:xfrm>
              <a:off x="5087888" y="1340768"/>
              <a:ext cx="1468945" cy="216024"/>
              <a:chOff x="551384" y="692696"/>
              <a:chExt cx="1468945" cy="216024"/>
            </a:xfrm>
          </p:grpSpPr>
          <p:sp>
            <p:nvSpPr>
              <p:cNvPr id="46" name="Rectangle 45">
                <a:extLst>
                  <a:ext uri="{FF2B5EF4-FFF2-40B4-BE49-F238E27FC236}">
                    <a16:creationId xmlns:a16="http://schemas.microsoft.com/office/drawing/2014/main" id="{5506A677-D802-42F5-AF9E-8726CDB3EE8A}"/>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7" name="Rectangle 46">
                <a:extLst>
                  <a:ext uri="{FF2B5EF4-FFF2-40B4-BE49-F238E27FC236}">
                    <a16:creationId xmlns:a16="http://schemas.microsoft.com/office/drawing/2014/main" id="{3E81FC4D-26E6-4E82-874C-62F7F5EAE37C}"/>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8" name="Rectangle 47">
                <a:extLst>
                  <a:ext uri="{FF2B5EF4-FFF2-40B4-BE49-F238E27FC236}">
                    <a16:creationId xmlns:a16="http://schemas.microsoft.com/office/drawing/2014/main" id="{CFF3BFF7-B428-4235-BEAB-B3438694DD52}"/>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9" name="Rectangle 48">
                <a:extLst>
                  <a:ext uri="{FF2B5EF4-FFF2-40B4-BE49-F238E27FC236}">
                    <a16:creationId xmlns:a16="http://schemas.microsoft.com/office/drawing/2014/main" id="{BCBADB7E-6CED-4BF9-8733-69753900F208}"/>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50" name="Group 49">
              <a:extLst>
                <a:ext uri="{FF2B5EF4-FFF2-40B4-BE49-F238E27FC236}">
                  <a16:creationId xmlns:a16="http://schemas.microsoft.com/office/drawing/2014/main" id="{DD787324-9093-4F8A-9ECD-329808AB8A6A}"/>
                </a:ext>
              </a:extLst>
            </p:cNvPr>
            <p:cNvGrpSpPr/>
            <p:nvPr/>
          </p:nvGrpSpPr>
          <p:grpSpPr>
            <a:xfrm>
              <a:off x="5087888" y="1556792"/>
              <a:ext cx="1468945" cy="216024"/>
              <a:chOff x="551384" y="908720"/>
              <a:chExt cx="1468945" cy="216024"/>
            </a:xfrm>
          </p:grpSpPr>
          <p:sp>
            <p:nvSpPr>
              <p:cNvPr id="51" name="Rectangle 50">
                <a:extLst>
                  <a:ext uri="{FF2B5EF4-FFF2-40B4-BE49-F238E27FC236}">
                    <a16:creationId xmlns:a16="http://schemas.microsoft.com/office/drawing/2014/main" id="{3595484D-DB4E-404A-B509-59E8D3297016}"/>
                  </a:ext>
                </a:extLst>
              </p:cNvPr>
              <p:cNvSpPr/>
              <p:nvPr/>
            </p:nvSpPr>
            <p:spPr>
              <a:xfrm>
                <a:off x="55138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2" name="Rectangle 51">
                <a:extLst>
                  <a:ext uri="{FF2B5EF4-FFF2-40B4-BE49-F238E27FC236}">
                    <a16:creationId xmlns:a16="http://schemas.microsoft.com/office/drawing/2014/main" id="{F32E025C-17D2-451C-A94C-EA0EA40F3D96}"/>
                  </a:ext>
                </a:extLst>
              </p:cNvPr>
              <p:cNvSpPr/>
              <p:nvPr/>
            </p:nvSpPr>
            <p:spPr>
              <a:xfrm>
                <a:off x="92101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3" name="Rectangle 52">
                <a:extLst>
                  <a:ext uri="{FF2B5EF4-FFF2-40B4-BE49-F238E27FC236}">
                    <a16:creationId xmlns:a16="http://schemas.microsoft.com/office/drawing/2014/main" id="{71FC0B5C-17EF-4F7F-A732-844E8AEFC229}"/>
                  </a:ext>
                </a:extLst>
              </p:cNvPr>
              <p:cNvSpPr/>
              <p:nvPr/>
            </p:nvSpPr>
            <p:spPr>
              <a:xfrm>
                <a:off x="1290654"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4" name="Rectangle 53">
                <a:extLst>
                  <a:ext uri="{FF2B5EF4-FFF2-40B4-BE49-F238E27FC236}">
                    <a16:creationId xmlns:a16="http://schemas.microsoft.com/office/drawing/2014/main" id="{C5408207-6E0C-4B82-8657-D91FB93B3F0B}"/>
                  </a:ext>
                </a:extLst>
              </p:cNvPr>
              <p:cNvSpPr/>
              <p:nvPr/>
            </p:nvSpPr>
            <p:spPr>
              <a:xfrm>
                <a:off x="1660289" y="908720"/>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55" name="Group 54">
              <a:extLst>
                <a:ext uri="{FF2B5EF4-FFF2-40B4-BE49-F238E27FC236}">
                  <a16:creationId xmlns:a16="http://schemas.microsoft.com/office/drawing/2014/main" id="{4A3FBBB2-5623-4193-84A2-92653A0839B8}"/>
                </a:ext>
              </a:extLst>
            </p:cNvPr>
            <p:cNvGrpSpPr/>
            <p:nvPr/>
          </p:nvGrpSpPr>
          <p:grpSpPr>
            <a:xfrm>
              <a:off x="5087888" y="1772816"/>
              <a:ext cx="1468945" cy="216024"/>
              <a:chOff x="551384" y="1124744"/>
              <a:chExt cx="1468945" cy="216024"/>
            </a:xfrm>
          </p:grpSpPr>
          <p:sp>
            <p:nvSpPr>
              <p:cNvPr id="56" name="Rectangle 55">
                <a:extLst>
                  <a:ext uri="{FF2B5EF4-FFF2-40B4-BE49-F238E27FC236}">
                    <a16:creationId xmlns:a16="http://schemas.microsoft.com/office/drawing/2014/main" id="{1DAC4357-EABD-4650-AAC4-74815D3FDDCD}"/>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7" name="Rectangle 56">
                <a:extLst>
                  <a:ext uri="{FF2B5EF4-FFF2-40B4-BE49-F238E27FC236}">
                    <a16:creationId xmlns:a16="http://schemas.microsoft.com/office/drawing/2014/main" id="{C74CF59B-0FA6-4027-962B-670F7DD776B7}"/>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8" name="Rectangle 57">
                <a:extLst>
                  <a:ext uri="{FF2B5EF4-FFF2-40B4-BE49-F238E27FC236}">
                    <a16:creationId xmlns:a16="http://schemas.microsoft.com/office/drawing/2014/main" id="{44437296-A2B1-4AD2-BDA7-1070C7B90C83}"/>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59" name="Rectangle 58">
                <a:extLst>
                  <a:ext uri="{FF2B5EF4-FFF2-40B4-BE49-F238E27FC236}">
                    <a16:creationId xmlns:a16="http://schemas.microsoft.com/office/drawing/2014/main" id="{94AD8ACE-7FB2-4DFC-B1AB-FFB2E01B83ED}"/>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grpSp>
        <p:nvGrpSpPr>
          <p:cNvPr id="11" name="Group 10">
            <a:extLst>
              <a:ext uri="{FF2B5EF4-FFF2-40B4-BE49-F238E27FC236}">
                <a16:creationId xmlns:a16="http://schemas.microsoft.com/office/drawing/2014/main" id="{275EF525-4697-4BA2-A02C-28FA8CA59618}"/>
              </a:ext>
            </a:extLst>
          </p:cNvPr>
          <p:cNvGrpSpPr/>
          <p:nvPr/>
        </p:nvGrpSpPr>
        <p:grpSpPr>
          <a:xfrm>
            <a:off x="5752314" y="2060847"/>
            <a:ext cx="1468945" cy="432048"/>
            <a:chOff x="5087888" y="1988840"/>
            <a:chExt cx="1468945" cy="432048"/>
          </a:xfrm>
        </p:grpSpPr>
        <p:grpSp>
          <p:nvGrpSpPr>
            <p:cNvPr id="60" name="Group 59">
              <a:extLst>
                <a:ext uri="{FF2B5EF4-FFF2-40B4-BE49-F238E27FC236}">
                  <a16:creationId xmlns:a16="http://schemas.microsoft.com/office/drawing/2014/main" id="{C5994EAF-288F-47F4-BB26-BB3EC1350EA3}"/>
                </a:ext>
              </a:extLst>
            </p:cNvPr>
            <p:cNvGrpSpPr/>
            <p:nvPr/>
          </p:nvGrpSpPr>
          <p:grpSpPr>
            <a:xfrm>
              <a:off x="5087888" y="1988840"/>
              <a:ext cx="1468945" cy="216024"/>
              <a:chOff x="551384" y="1124744"/>
              <a:chExt cx="1468945" cy="216024"/>
            </a:xfrm>
          </p:grpSpPr>
          <p:sp>
            <p:nvSpPr>
              <p:cNvPr id="61" name="Rectangle 60">
                <a:extLst>
                  <a:ext uri="{FF2B5EF4-FFF2-40B4-BE49-F238E27FC236}">
                    <a16:creationId xmlns:a16="http://schemas.microsoft.com/office/drawing/2014/main" id="{137E9C2A-04BF-413D-9239-C9ED588BAE17}"/>
                  </a:ext>
                </a:extLst>
              </p:cNvPr>
              <p:cNvSpPr/>
              <p:nvPr/>
            </p:nvSpPr>
            <p:spPr>
              <a:xfrm>
                <a:off x="55138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2" name="Rectangle 61">
                <a:extLst>
                  <a:ext uri="{FF2B5EF4-FFF2-40B4-BE49-F238E27FC236}">
                    <a16:creationId xmlns:a16="http://schemas.microsoft.com/office/drawing/2014/main" id="{9FCA0036-D10D-4D45-9665-46B1AE9D09FB}"/>
                  </a:ext>
                </a:extLst>
              </p:cNvPr>
              <p:cNvSpPr/>
              <p:nvPr/>
            </p:nvSpPr>
            <p:spPr>
              <a:xfrm>
                <a:off x="92101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3" name="Rectangle 62">
                <a:extLst>
                  <a:ext uri="{FF2B5EF4-FFF2-40B4-BE49-F238E27FC236}">
                    <a16:creationId xmlns:a16="http://schemas.microsoft.com/office/drawing/2014/main" id="{6D1FED4D-59C2-4AA2-9D4E-655FF509098A}"/>
                  </a:ext>
                </a:extLst>
              </p:cNvPr>
              <p:cNvSpPr/>
              <p:nvPr/>
            </p:nvSpPr>
            <p:spPr>
              <a:xfrm>
                <a:off x="1290654"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4" name="Rectangle 63">
                <a:extLst>
                  <a:ext uri="{FF2B5EF4-FFF2-40B4-BE49-F238E27FC236}">
                    <a16:creationId xmlns:a16="http://schemas.microsoft.com/office/drawing/2014/main" id="{FC107240-2F9B-4A5D-9E57-A339EF751C51}"/>
                  </a:ext>
                </a:extLst>
              </p:cNvPr>
              <p:cNvSpPr/>
              <p:nvPr/>
            </p:nvSpPr>
            <p:spPr>
              <a:xfrm>
                <a:off x="1660289" y="1124744"/>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65" name="Group 64">
              <a:extLst>
                <a:ext uri="{FF2B5EF4-FFF2-40B4-BE49-F238E27FC236}">
                  <a16:creationId xmlns:a16="http://schemas.microsoft.com/office/drawing/2014/main" id="{D507966F-DBBC-4185-B652-B20212360385}"/>
                </a:ext>
              </a:extLst>
            </p:cNvPr>
            <p:cNvGrpSpPr/>
            <p:nvPr/>
          </p:nvGrpSpPr>
          <p:grpSpPr>
            <a:xfrm>
              <a:off x="5087888" y="2204864"/>
              <a:ext cx="1468945" cy="216024"/>
              <a:chOff x="551384" y="692696"/>
              <a:chExt cx="1468945" cy="216024"/>
            </a:xfrm>
          </p:grpSpPr>
          <p:sp>
            <p:nvSpPr>
              <p:cNvPr id="66" name="Rectangle 65">
                <a:extLst>
                  <a:ext uri="{FF2B5EF4-FFF2-40B4-BE49-F238E27FC236}">
                    <a16:creationId xmlns:a16="http://schemas.microsoft.com/office/drawing/2014/main" id="{A2614278-756D-4E05-8B02-73CAFB32B2E0}"/>
                  </a:ext>
                </a:extLst>
              </p:cNvPr>
              <p:cNvSpPr/>
              <p:nvPr/>
            </p:nvSpPr>
            <p:spPr>
              <a:xfrm>
                <a:off x="55138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7" name="Rectangle 66">
                <a:extLst>
                  <a:ext uri="{FF2B5EF4-FFF2-40B4-BE49-F238E27FC236}">
                    <a16:creationId xmlns:a16="http://schemas.microsoft.com/office/drawing/2014/main" id="{1ABF3AEE-D0FA-43C2-AB32-4ACAD48BE126}"/>
                  </a:ext>
                </a:extLst>
              </p:cNvPr>
              <p:cNvSpPr/>
              <p:nvPr/>
            </p:nvSpPr>
            <p:spPr>
              <a:xfrm>
                <a:off x="92101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8" name="Rectangle 67">
                <a:extLst>
                  <a:ext uri="{FF2B5EF4-FFF2-40B4-BE49-F238E27FC236}">
                    <a16:creationId xmlns:a16="http://schemas.microsoft.com/office/drawing/2014/main" id="{9204DDFC-B305-46D3-9760-6DD50D7D4B61}"/>
                  </a:ext>
                </a:extLst>
              </p:cNvPr>
              <p:cNvSpPr/>
              <p:nvPr/>
            </p:nvSpPr>
            <p:spPr>
              <a:xfrm>
                <a:off x="1290654"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69" name="Rectangle 68">
                <a:extLst>
                  <a:ext uri="{FF2B5EF4-FFF2-40B4-BE49-F238E27FC236}">
                    <a16:creationId xmlns:a16="http://schemas.microsoft.com/office/drawing/2014/main" id="{D21E0374-5CC3-4229-8321-3DCCF6B5853D}"/>
                  </a:ext>
                </a:extLst>
              </p:cNvPr>
              <p:cNvSpPr/>
              <p:nvPr/>
            </p:nvSpPr>
            <p:spPr>
              <a:xfrm>
                <a:off x="1660289" y="692696"/>
                <a:ext cx="360040" cy="216024"/>
              </a:xfrm>
              <a:prstGeom prst="rect">
                <a:avLst/>
              </a:prstGeom>
              <a:solidFill>
                <a:schemeClr val="bg1"/>
              </a:solidFill>
              <a:ln w="28575">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cxnSp>
        <p:nvCxnSpPr>
          <p:cNvPr id="71" name="Straight Connector 70">
            <a:extLst>
              <a:ext uri="{FF2B5EF4-FFF2-40B4-BE49-F238E27FC236}">
                <a16:creationId xmlns:a16="http://schemas.microsoft.com/office/drawing/2014/main" id="{103F9906-5649-4C0F-BF73-55B0EE0E7DD4}"/>
              </a:ext>
            </a:extLst>
          </p:cNvPr>
          <p:cNvCxnSpPr>
            <a:cxnSpLocks/>
          </p:cNvCxnSpPr>
          <p:nvPr/>
        </p:nvCxnSpPr>
        <p:spPr>
          <a:xfrm>
            <a:off x="6506518" y="2564903"/>
            <a:ext cx="0" cy="36004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FF744AF-ED93-42AA-A120-4A638FF93093}"/>
              </a:ext>
            </a:extLst>
          </p:cNvPr>
          <p:cNvCxnSpPr>
            <a:cxnSpLocks/>
          </p:cNvCxnSpPr>
          <p:nvPr/>
        </p:nvCxnSpPr>
        <p:spPr>
          <a:xfrm flipH="1">
            <a:off x="4096130" y="2924943"/>
            <a:ext cx="4744146" cy="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F85B86B-00E2-4C1B-91A2-D87540CF1CE4}"/>
              </a:ext>
            </a:extLst>
          </p:cNvPr>
          <p:cNvSpPr txBox="1"/>
          <p:nvPr/>
        </p:nvSpPr>
        <p:spPr>
          <a:xfrm>
            <a:off x="7480506" y="2571541"/>
            <a:ext cx="1588368" cy="338554"/>
          </a:xfrm>
          <a:prstGeom prst="rect">
            <a:avLst/>
          </a:prstGeom>
          <a:noFill/>
        </p:spPr>
        <p:txBody>
          <a:bodyPr wrap="square" rtlCol="0">
            <a:spAutoFit/>
          </a:bodyPr>
          <a:lstStyle/>
          <a:p>
            <a:pPr algn="ctr"/>
            <a:r>
              <a:rPr lang="en-GB" sz="1600" i="1" dirty="0"/>
              <a:t>Test</a:t>
            </a:r>
            <a:endParaRPr lang="en-GB" sz="2800" i="1" dirty="0">
              <a:latin typeface="Segoe UI Light" panose="020B0502040204020203" pitchFamily="34" charset="0"/>
              <a:cs typeface="Segoe UI Light" panose="020B0502040204020203" pitchFamily="34" charset="0"/>
            </a:endParaRPr>
          </a:p>
        </p:txBody>
      </p:sp>
      <p:sp>
        <p:nvSpPr>
          <p:cNvPr id="74" name="TextBox 73">
            <a:extLst>
              <a:ext uri="{FF2B5EF4-FFF2-40B4-BE49-F238E27FC236}">
                <a16:creationId xmlns:a16="http://schemas.microsoft.com/office/drawing/2014/main" id="{C93C6AF7-BCEF-4791-927E-9E9B2DC494E3}"/>
              </a:ext>
            </a:extLst>
          </p:cNvPr>
          <p:cNvSpPr txBox="1"/>
          <p:nvPr/>
        </p:nvSpPr>
        <p:spPr>
          <a:xfrm>
            <a:off x="4000988" y="2586781"/>
            <a:ext cx="887230" cy="338554"/>
          </a:xfrm>
          <a:prstGeom prst="rect">
            <a:avLst/>
          </a:prstGeom>
          <a:noFill/>
        </p:spPr>
        <p:txBody>
          <a:bodyPr wrap="square" rtlCol="0">
            <a:spAutoFit/>
          </a:bodyPr>
          <a:lstStyle/>
          <a:p>
            <a:pPr algn="ctr"/>
            <a:r>
              <a:rPr lang="en-GB" sz="1600" i="1" dirty="0"/>
              <a:t>Train</a:t>
            </a:r>
            <a:endParaRPr lang="en-GB" sz="2800" i="1" dirty="0">
              <a:latin typeface="Segoe UI Light" panose="020B0502040204020203" pitchFamily="34" charset="0"/>
              <a:cs typeface="Segoe UI Light" panose="020B0502040204020203" pitchFamily="34" charset="0"/>
            </a:endParaRPr>
          </a:p>
        </p:txBody>
      </p:sp>
      <p:cxnSp>
        <p:nvCxnSpPr>
          <p:cNvPr id="75" name="Straight Connector 74">
            <a:extLst>
              <a:ext uri="{FF2B5EF4-FFF2-40B4-BE49-F238E27FC236}">
                <a16:creationId xmlns:a16="http://schemas.microsoft.com/office/drawing/2014/main" id="{398FB57F-4207-4963-9161-775F75F2CFED}"/>
              </a:ext>
            </a:extLst>
          </p:cNvPr>
          <p:cNvCxnSpPr>
            <a:cxnSpLocks/>
          </p:cNvCxnSpPr>
          <p:nvPr/>
        </p:nvCxnSpPr>
        <p:spPr>
          <a:xfrm>
            <a:off x="4096130" y="2910095"/>
            <a:ext cx="0" cy="36004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55C9B-5640-473D-BE49-F2D220CC1569}"/>
              </a:ext>
            </a:extLst>
          </p:cNvPr>
          <p:cNvCxnSpPr>
            <a:cxnSpLocks/>
          </p:cNvCxnSpPr>
          <p:nvPr/>
        </p:nvCxnSpPr>
        <p:spPr>
          <a:xfrm>
            <a:off x="8819988" y="3270135"/>
            <a:ext cx="0" cy="1152128"/>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6" name="Flowchart: Manual Operation 5">
            <a:extLst>
              <a:ext uri="{FF2B5EF4-FFF2-40B4-BE49-F238E27FC236}">
                <a16:creationId xmlns:a16="http://schemas.microsoft.com/office/drawing/2014/main" id="{94ABC70A-412B-49C6-A254-F7FA0BCD0A8D}"/>
              </a:ext>
            </a:extLst>
          </p:cNvPr>
          <p:cNvSpPr/>
          <p:nvPr/>
        </p:nvSpPr>
        <p:spPr>
          <a:xfrm>
            <a:off x="3484062" y="3356991"/>
            <a:ext cx="1224136" cy="1065603"/>
          </a:xfrm>
          <a:prstGeom prst="flowChartManualOperation">
            <a:avLst/>
          </a:prstGeom>
          <a:solidFill>
            <a:srgbClr val="006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7" name="Oval 6">
            <a:extLst>
              <a:ext uri="{FF2B5EF4-FFF2-40B4-BE49-F238E27FC236}">
                <a16:creationId xmlns:a16="http://schemas.microsoft.com/office/drawing/2014/main" id="{C0DDC05E-F1D2-483C-8BB9-E4C8A7A75B76}"/>
              </a:ext>
            </a:extLst>
          </p:cNvPr>
          <p:cNvSpPr/>
          <p:nvPr/>
        </p:nvSpPr>
        <p:spPr>
          <a:xfrm>
            <a:off x="3844102" y="4606630"/>
            <a:ext cx="504056" cy="50405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2C6"/>
                </a:solidFill>
              </a:rPr>
              <a:t>M</a:t>
            </a:r>
          </a:p>
        </p:txBody>
      </p:sp>
      <p:sp>
        <p:nvSpPr>
          <p:cNvPr id="77" name="Oval 76">
            <a:extLst>
              <a:ext uri="{FF2B5EF4-FFF2-40B4-BE49-F238E27FC236}">
                <a16:creationId xmlns:a16="http://schemas.microsoft.com/office/drawing/2014/main" id="{968D010D-6780-4A02-B38F-389125A358A0}"/>
              </a:ext>
            </a:extLst>
          </p:cNvPr>
          <p:cNvSpPr/>
          <p:nvPr/>
        </p:nvSpPr>
        <p:spPr>
          <a:xfrm>
            <a:off x="8560626" y="4581127"/>
            <a:ext cx="504056" cy="50405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2C6"/>
                </a:solidFill>
              </a:rPr>
              <a:t>M</a:t>
            </a:r>
          </a:p>
        </p:txBody>
      </p:sp>
      <p:cxnSp>
        <p:nvCxnSpPr>
          <p:cNvPr id="78" name="Straight Connector 77">
            <a:extLst>
              <a:ext uri="{FF2B5EF4-FFF2-40B4-BE49-F238E27FC236}">
                <a16:creationId xmlns:a16="http://schemas.microsoft.com/office/drawing/2014/main" id="{8EEB32FE-CEA2-4C41-AE23-E904BCB620F6}"/>
              </a:ext>
            </a:extLst>
          </p:cNvPr>
          <p:cNvCxnSpPr>
            <a:cxnSpLocks/>
          </p:cNvCxnSpPr>
          <p:nvPr/>
        </p:nvCxnSpPr>
        <p:spPr>
          <a:xfrm flipH="1">
            <a:off x="4384162" y="4869159"/>
            <a:ext cx="4088102" cy="0"/>
          </a:xfrm>
          <a:prstGeom prst="line">
            <a:avLst/>
          </a:prstGeom>
          <a:ln w="38100">
            <a:solidFill>
              <a:srgbClr val="006FBA"/>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B323CD3-57F8-46DC-BBEF-6B6068764F25}"/>
              </a:ext>
            </a:extLst>
          </p:cNvPr>
          <p:cNvSpPr txBox="1"/>
          <p:nvPr/>
        </p:nvSpPr>
        <p:spPr>
          <a:xfrm>
            <a:off x="1895694" y="3720515"/>
            <a:ext cx="1588368" cy="338554"/>
          </a:xfrm>
          <a:prstGeom prst="rect">
            <a:avLst/>
          </a:prstGeom>
          <a:noFill/>
        </p:spPr>
        <p:txBody>
          <a:bodyPr wrap="square" rtlCol="0">
            <a:spAutoFit/>
          </a:bodyPr>
          <a:lstStyle/>
          <a:p>
            <a:pPr algn="ctr"/>
            <a:r>
              <a:rPr lang="en-GB" sz="1600" i="1" dirty="0"/>
              <a:t>Algorithm</a:t>
            </a:r>
            <a:endParaRPr lang="en-GB" sz="2800" i="1" dirty="0">
              <a:latin typeface="Segoe UI Light" panose="020B0502040204020203" pitchFamily="34" charset="0"/>
              <a:cs typeface="Segoe UI Light" panose="020B0502040204020203" pitchFamily="34" charset="0"/>
            </a:endParaRPr>
          </a:p>
        </p:txBody>
      </p:sp>
      <p:sp>
        <p:nvSpPr>
          <p:cNvPr id="80" name="TextBox 79">
            <a:extLst>
              <a:ext uri="{FF2B5EF4-FFF2-40B4-BE49-F238E27FC236}">
                <a16:creationId xmlns:a16="http://schemas.microsoft.com/office/drawing/2014/main" id="{23C6A923-9670-4294-AC24-F7F403BDAC01}"/>
              </a:ext>
            </a:extLst>
          </p:cNvPr>
          <p:cNvSpPr txBox="1"/>
          <p:nvPr/>
        </p:nvSpPr>
        <p:spPr>
          <a:xfrm>
            <a:off x="5608298" y="2996951"/>
            <a:ext cx="1800200" cy="338554"/>
          </a:xfrm>
          <a:prstGeom prst="rect">
            <a:avLst/>
          </a:prstGeom>
          <a:noFill/>
        </p:spPr>
        <p:txBody>
          <a:bodyPr wrap="square" rtlCol="0">
            <a:spAutoFit/>
          </a:bodyPr>
          <a:lstStyle/>
          <a:p>
            <a:pPr algn="ctr"/>
            <a:r>
              <a:rPr lang="en-GB" sz="1600" i="1" dirty="0"/>
              <a:t>70% Split 30%</a:t>
            </a:r>
            <a:endParaRPr lang="en-GB" sz="2800" i="1" dirty="0">
              <a:latin typeface="Segoe UI Light" panose="020B0502040204020203" pitchFamily="34" charset="0"/>
              <a:cs typeface="Segoe UI Light" panose="020B0502040204020203" pitchFamily="34" charset="0"/>
            </a:endParaRPr>
          </a:p>
        </p:txBody>
      </p:sp>
      <p:cxnSp>
        <p:nvCxnSpPr>
          <p:cNvPr id="81" name="Straight Connector 80">
            <a:extLst>
              <a:ext uri="{FF2B5EF4-FFF2-40B4-BE49-F238E27FC236}">
                <a16:creationId xmlns:a16="http://schemas.microsoft.com/office/drawing/2014/main" id="{FA30CA3A-818A-4322-B7F5-A0A24FD2DB02}"/>
              </a:ext>
            </a:extLst>
          </p:cNvPr>
          <p:cNvCxnSpPr>
            <a:cxnSpLocks/>
          </p:cNvCxnSpPr>
          <p:nvPr/>
        </p:nvCxnSpPr>
        <p:spPr>
          <a:xfrm>
            <a:off x="8819988" y="2910095"/>
            <a:ext cx="0" cy="360040"/>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0025A8E-4004-4F19-9663-047138FBD994}"/>
              </a:ext>
            </a:extLst>
          </p:cNvPr>
          <p:cNvSpPr/>
          <p:nvPr/>
        </p:nvSpPr>
        <p:spPr>
          <a:xfrm>
            <a:off x="1121154" y="324066"/>
            <a:ext cx="3730060" cy="584775"/>
          </a:xfrm>
          <a:prstGeom prst="rect">
            <a:avLst/>
          </a:prstGeom>
        </p:spPr>
        <p:txBody>
          <a:bodyPr wrap="none">
            <a:spAutoFit/>
          </a:bodyPr>
          <a:lstStyle/>
          <a:p>
            <a:r>
              <a:rPr lang="en-GB" sz="3200" i="1" dirty="0"/>
              <a:t>Supervised Learning</a:t>
            </a:r>
          </a:p>
        </p:txBody>
      </p:sp>
      <p:pic>
        <p:nvPicPr>
          <p:cNvPr id="83" name="Picture 82">
            <a:extLst>
              <a:ext uri="{FF2B5EF4-FFF2-40B4-BE49-F238E27FC236}">
                <a16:creationId xmlns:a16="http://schemas.microsoft.com/office/drawing/2014/main" id="{60BD9595-4C47-4DB9-9176-85E85D371437}"/>
              </a:ext>
            </a:extLst>
          </p:cNvPr>
          <p:cNvPicPr>
            <a:picLocks noChangeAspect="1"/>
          </p:cNvPicPr>
          <p:nvPr/>
        </p:nvPicPr>
        <p:blipFill rotWithShape="1">
          <a:blip r:embed="rId3"/>
          <a:srcRect l="6171" t="479" r="45330" b="75932"/>
          <a:stretch/>
        </p:blipFill>
        <p:spPr>
          <a:xfrm>
            <a:off x="263352" y="188641"/>
            <a:ext cx="968648" cy="893526"/>
          </a:xfrm>
          <a:prstGeom prst="rect">
            <a:avLst/>
          </a:prstGeom>
        </p:spPr>
      </p:pic>
      <p:sp>
        <p:nvSpPr>
          <p:cNvPr id="84" name="TextBox 83">
            <a:extLst>
              <a:ext uri="{FF2B5EF4-FFF2-40B4-BE49-F238E27FC236}">
                <a16:creationId xmlns:a16="http://schemas.microsoft.com/office/drawing/2014/main" id="{03515909-E81C-4156-B47B-014B1D2F39FD}"/>
              </a:ext>
            </a:extLst>
          </p:cNvPr>
          <p:cNvSpPr txBox="1"/>
          <p:nvPr/>
        </p:nvSpPr>
        <p:spPr>
          <a:xfrm>
            <a:off x="7496952" y="293379"/>
            <a:ext cx="864096" cy="461665"/>
          </a:xfrm>
          <a:prstGeom prst="rect">
            <a:avLst/>
          </a:prstGeom>
          <a:noFill/>
        </p:spPr>
        <p:txBody>
          <a:bodyPr wrap="square" rtlCol="0">
            <a:spAutoFit/>
          </a:bodyPr>
          <a:lstStyle/>
          <a:p>
            <a:pPr algn="ctr"/>
            <a:r>
              <a:rPr lang="en-GB" i="1" dirty="0"/>
              <a:t>data</a:t>
            </a:r>
            <a:endParaRPr lang="en-GB" sz="4000" i="1" dirty="0">
              <a:latin typeface="Segoe UI Light" panose="020B0502040204020203" pitchFamily="34" charset="0"/>
              <a:cs typeface="Segoe UI Light" panose="020B0502040204020203" pitchFamily="34" charset="0"/>
            </a:endParaRPr>
          </a:p>
        </p:txBody>
      </p:sp>
      <p:sp>
        <p:nvSpPr>
          <p:cNvPr id="85" name="TextBox 84">
            <a:extLst>
              <a:ext uri="{FF2B5EF4-FFF2-40B4-BE49-F238E27FC236}">
                <a16:creationId xmlns:a16="http://schemas.microsoft.com/office/drawing/2014/main" id="{C4753445-04CA-407F-BB30-32C0E5880A5A}"/>
              </a:ext>
            </a:extLst>
          </p:cNvPr>
          <p:cNvSpPr txBox="1"/>
          <p:nvPr/>
        </p:nvSpPr>
        <p:spPr>
          <a:xfrm>
            <a:off x="1910602" y="4663878"/>
            <a:ext cx="1588368" cy="338554"/>
          </a:xfrm>
          <a:prstGeom prst="rect">
            <a:avLst/>
          </a:prstGeom>
          <a:noFill/>
        </p:spPr>
        <p:txBody>
          <a:bodyPr wrap="square" rtlCol="0">
            <a:spAutoFit/>
          </a:bodyPr>
          <a:lstStyle/>
          <a:p>
            <a:pPr algn="ctr"/>
            <a:r>
              <a:rPr lang="en-GB" sz="1600" i="1" dirty="0"/>
              <a:t>Model</a:t>
            </a:r>
            <a:endParaRPr lang="en-GB" sz="2800" i="1" dirty="0">
              <a:latin typeface="Segoe UI Light" panose="020B0502040204020203" pitchFamily="34" charset="0"/>
              <a:cs typeface="Segoe UI Light" panose="020B0502040204020203" pitchFamily="34" charset="0"/>
            </a:endParaRPr>
          </a:p>
        </p:txBody>
      </p:sp>
      <p:sp>
        <p:nvSpPr>
          <p:cNvPr id="87" name="TextBox 86">
            <a:extLst>
              <a:ext uri="{FF2B5EF4-FFF2-40B4-BE49-F238E27FC236}">
                <a16:creationId xmlns:a16="http://schemas.microsoft.com/office/drawing/2014/main" id="{D4977893-D6CD-4FF6-B0D6-BBDB6D8763DF}"/>
              </a:ext>
            </a:extLst>
          </p:cNvPr>
          <p:cNvSpPr txBox="1"/>
          <p:nvPr/>
        </p:nvSpPr>
        <p:spPr>
          <a:xfrm>
            <a:off x="8841352" y="4699882"/>
            <a:ext cx="1588368" cy="338554"/>
          </a:xfrm>
          <a:prstGeom prst="rect">
            <a:avLst/>
          </a:prstGeom>
          <a:noFill/>
        </p:spPr>
        <p:txBody>
          <a:bodyPr wrap="square" rtlCol="0">
            <a:spAutoFit/>
          </a:bodyPr>
          <a:lstStyle/>
          <a:p>
            <a:pPr algn="ctr"/>
            <a:r>
              <a:rPr lang="en-GB" sz="1600" i="1" dirty="0"/>
              <a:t>Validate</a:t>
            </a:r>
            <a:endParaRPr lang="en-GB" sz="2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7677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0.00648 L 0.00274 0.23171 L -0.19453 0.23981 L -0.19896 0.32083 " pathEditMode="relative" ptsTypes="AAAA">
                                      <p:cBhvr>
                                        <p:cTn id="6" dur="2000" fill="hold"/>
                                        <p:tgtEl>
                                          <p:spTgt spid="10"/>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down)">
                                      <p:cBhvr>
                                        <p:cTn id="22" dur="500"/>
                                        <p:tgtEl>
                                          <p:spTgt spid="7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1500"/>
                            </p:stCondLst>
                            <p:childTnLst>
                              <p:par>
                                <p:cTn id="32" presetID="0" presetClass="path" presetSubtype="0" accel="50000" decel="50000" fill="hold" nodeType="afterEffect">
                                  <p:stCondLst>
                                    <p:cond delay="0"/>
                                  </p:stCondLst>
                                  <p:childTnLst>
                                    <p:animMotion origin="layout" path="M -0.00078 -0.00972 L 0.00274 0.10278 L 0.19115 0.09653 C 0.19141 0.18079 0.19167 0.26482 0.19206 0.34908 L 0.19206 0.34908 " pathEditMode="relative" ptsTypes="AAAAA">
                                      <p:cBhvr>
                                        <p:cTn id="33" dur="2000" fill="hold"/>
                                        <p:tgtEl>
                                          <p:spTgt spid="11"/>
                                        </p:tgtEl>
                                        <p:attrNameLst>
                                          <p:attrName>ppt_x</p:attrName>
                                          <p:attrName>ppt_y</p:attrName>
                                        </p:attrNameLst>
                                      </p:cBhvr>
                                    </p:animMotion>
                                  </p:childTnLst>
                                </p:cTn>
                              </p:par>
                            </p:childTnLst>
                          </p:cTn>
                        </p:par>
                        <p:par>
                          <p:cTn id="34" fill="hold">
                            <p:stCondLst>
                              <p:cond delay="3500"/>
                            </p:stCondLst>
                            <p:childTnLst>
                              <p:par>
                                <p:cTn id="35" presetID="10" presetClass="exit" presetSubtype="0" fill="hold" nodeType="after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7" grpId="0" animBg="1"/>
      <p:bldP spid="85" grpId="0"/>
      <p:bldP spid="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a:extLst>
              <a:ext uri="{FF2B5EF4-FFF2-40B4-BE49-F238E27FC236}">
                <a16:creationId xmlns:a16="http://schemas.microsoft.com/office/drawing/2014/main" id="{968D010D-6780-4A02-B38F-389125A358A0}"/>
              </a:ext>
            </a:extLst>
          </p:cNvPr>
          <p:cNvSpPr/>
          <p:nvPr/>
        </p:nvSpPr>
        <p:spPr>
          <a:xfrm>
            <a:off x="6099431" y="3356992"/>
            <a:ext cx="720080" cy="7200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2C6"/>
                </a:solidFill>
              </a:rPr>
              <a:t>M</a:t>
            </a:r>
          </a:p>
        </p:txBody>
      </p:sp>
      <p:sp>
        <p:nvSpPr>
          <p:cNvPr id="82" name="Rectangle 81">
            <a:extLst>
              <a:ext uri="{FF2B5EF4-FFF2-40B4-BE49-F238E27FC236}">
                <a16:creationId xmlns:a16="http://schemas.microsoft.com/office/drawing/2014/main" id="{30025A8E-4004-4F19-9663-047138FBD994}"/>
              </a:ext>
            </a:extLst>
          </p:cNvPr>
          <p:cNvSpPr/>
          <p:nvPr/>
        </p:nvSpPr>
        <p:spPr>
          <a:xfrm>
            <a:off x="1121154" y="324066"/>
            <a:ext cx="3730060" cy="584775"/>
          </a:xfrm>
          <a:prstGeom prst="rect">
            <a:avLst/>
          </a:prstGeom>
        </p:spPr>
        <p:txBody>
          <a:bodyPr wrap="none">
            <a:spAutoFit/>
          </a:bodyPr>
          <a:lstStyle/>
          <a:p>
            <a:r>
              <a:rPr lang="en-GB" sz="3200" i="1" dirty="0"/>
              <a:t>Supervised Learning</a:t>
            </a:r>
          </a:p>
        </p:txBody>
      </p:sp>
      <p:pic>
        <p:nvPicPr>
          <p:cNvPr id="83" name="Picture 82">
            <a:extLst>
              <a:ext uri="{FF2B5EF4-FFF2-40B4-BE49-F238E27FC236}">
                <a16:creationId xmlns:a16="http://schemas.microsoft.com/office/drawing/2014/main" id="{60BD9595-4C47-4DB9-9176-85E85D371437}"/>
              </a:ext>
            </a:extLst>
          </p:cNvPr>
          <p:cNvPicPr>
            <a:picLocks noChangeAspect="1"/>
          </p:cNvPicPr>
          <p:nvPr/>
        </p:nvPicPr>
        <p:blipFill rotWithShape="1">
          <a:blip r:embed="rId3"/>
          <a:srcRect l="6171" t="479" r="45330" b="75932"/>
          <a:stretch/>
        </p:blipFill>
        <p:spPr>
          <a:xfrm>
            <a:off x="263352" y="188641"/>
            <a:ext cx="968648" cy="893526"/>
          </a:xfrm>
          <a:prstGeom prst="rect">
            <a:avLst/>
          </a:prstGeom>
        </p:spPr>
      </p:pic>
      <p:sp>
        <p:nvSpPr>
          <p:cNvPr id="79" name="Rectangle: Rounded Corners 78">
            <a:extLst>
              <a:ext uri="{FF2B5EF4-FFF2-40B4-BE49-F238E27FC236}">
                <a16:creationId xmlns:a16="http://schemas.microsoft.com/office/drawing/2014/main" id="{DA626D05-0646-4049-AD13-39DFF1061EDC}"/>
              </a:ext>
            </a:extLst>
          </p:cNvPr>
          <p:cNvSpPr/>
          <p:nvPr/>
        </p:nvSpPr>
        <p:spPr>
          <a:xfrm>
            <a:off x="5680306" y="260648"/>
            <a:ext cx="1603367" cy="2304255"/>
          </a:xfrm>
          <a:prstGeom prst="roundRect">
            <a:avLst>
              <a:gd name="adj" fmla="val 749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nvGrpSpPr>
          <p:cNvPr id="88" name="Group 87">
            <a:extLst>
              <a:ext uri="{FF2B5EF4-FFF2-40B4-BE49-F238E27FC236}">
                <a16:creationId xmlns:a16="http://schemas.microsoft.com/office/drawing/2014/main" id="{614D0FED-3BFF-43C8-ABD4-A0E5F537FF38}"/>
              </a:ext>
            </a:extLst>
          </p:cNvPr>
          <p:cNvGrpSpPr/>
          <p:nvPr/>
        </p:nvGrpSpPr>
        <p:grpSpPr>
          <a:xfrm>
            <a:off x="5752314" y="548679"/>
            <a:ext cx="1468945" cy="216024"/>
            <a:chOff x="551384" y="692696"/>
            <a:chExt cx="1468945" cy="216024"/>
          </a:xfrm>
        </p:grpSpPr>
        <p:sp>
          <p:nvSpPr>
            <p:cNvPr id="119" name="Rectangle 118">
              <a:extLst>
                <a:ext uri="{FF2B5EF4-FFF2-40B4-BE49-F238E27FC236}">
                  <a16:creationId xmlns:a16="http://schemas.microsoft.com/office/drawing/2014/main" id="{4B77E646-3860-4957-B9DB-AA728FBC7E24}"/>
                </a:ext>
              </a:extLst>
            </p:cNvPr>
            <p:cNvSpPr/>
            <p:nvPr/>
          </p:nvSpPr>
          <p:spPr>
            <a:xfrm>
              <a:off x="55138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0" name="Rectangle 119">
              <a:extLst>
                <a:ext uri="{FF2B5EF4-FFF2-40B4-BE49-F238E27FC236}">
                  <a16:creationId xmlns:a16="http://schemas.microsoft.com/office/drawing/2014/main" id="{1657ECEB-3024-4D69-A7EF-4DDD4A5D76E9}"/>
                </a:ext>
              </a:extLst>
            </p:cNvPr>
            <p:cNvSpPr/>
            <p:nvPr/>
          </p:nvSpPr>
          <p:spPr>
            <a:xfrm>
              <a:off x="92101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1" name="Rectangle 120">
              <a:extLst>
                <a:ext uri="{FF2B5EF4-FFF2-40B4-BE49-F238E27FC236}">
                  <a16:creationId xmlns:a16="http://schemas.microsoft.com/office/drawing/2014/main" id="{FD2B49F4-8778-4C85-A586-FBD0073FD58D}"/>
                </a:ext>
              </a:extLst>
            </p:cNvPr>
            <p:cNvSpPr/>
            <p:nvPr/>
          </p:nvSpPr>
          <p:spPr>
            <a:xfrm>
              <a:off x="129065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2" name="Rectangle 121">
              <a:extLst>
                <a:ext uri="{FF2B5EF4-FFF2-40B4-BE49-F238E27FC236}">
                  <a16:creationId xmlns:a16="http://schemas.microsoft.com/office/drawing/2014/main" id="{4CB1DD77-CFB9-417D-B72C-4AE0CEA7965E}"/>
                </a:ext>
              </a:extLst>
            </p:cNvPr>
            <p:cNvSpPr/>
            <p:nvPr/>
          </p:nvSpPr>
          <p:spPr>
            <a:xfrm>
              <a:off x="166028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89" name="Group 88">
            <a:extLst>
              <a:ext uri="{FF2B5EF4-FFF2-40B4-BE49-F238E27FC236}">
                <a16:creationId xmlns:a16="http://schemas.microsoft.com/office/drawing/2014/main" id="{F9A5F884-FAF2-4800-B620-030CA6B4E0B9}"/>
              </a:ext>
            </a:extLst>
          </p:cNvPr>
          <p:cNvGrpSpPr/>
          <p:nvPr/>
        </p:nvGrpSpPr>
        <p:grpSpPr>
          <a:xfrm>
            <a:off x="5752314" y="764703"/>
            <a:ext cx="1468945" cy="216024"/>
            <a:chOff x="551384" y="908720"/>
            <a:chExt cx="1468945" cy="216024"/>
          </a:xfrm>
        </p:grpSpPr>
        <p:sp>
          <p:nvSpPr>
            <p:cNvPr id="115" name="Rectangle 114">
              <a:extLst>
                <a:ext uri="{FF2B5EF4-FFF2-40B4-BE49-F238E27FC236}">
                  <a16:creationId xmlns:a16="http://schemas.microsoft.com/office/drawing/2014/main" id="{EF2769F8-44C2-4704-B16F-2CFC45AB0DEC}"/>
                </a:ext>
              </a:extLst>
            </p:cNvPr>
            <p:cNvSpPr/>
            <p:nvPr/>
          </p:nvSpPr>
          <p:spPr>
            <a:xfrm>
              <a:off x="551384"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6" name="Rectangle 115">
              <a:extLst>
                <a:ext uri="{FF2B5EF4-FFF2-40B4-BE49-F238E27FC236}">
                  <a16:creationId xmlns:a16="http://schemas.microsoft.com/office/drawing/2014/main" id="{395C19B3-FAE6-4AF7-B3B1-5D211C63EF36}"/>
                </a:ext>
              </a:extLst>
            </p:cNvPr>
            <p:cNvSpPr/>
            <p:nvPr/>
          </p:nvSpPr>
          <p:spPr>
            <a:xfrm>
              <a:off x="921019"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7" name="Rectangle 116">
              <a:extLst>
                <a:ext uri="{FF2B5EF4-FFF2-40B4-BE49-F238E27FC236}">
                  <a16:creationId xmlns:a16="http://schemas.microsoft.com/office/drawing/2014/main" id="{C7D8309D-8899-4407-8CC1-B917B92668B9}"/>
                </a:ext>
              </a:extLst>
            </p:cNvPr>
            <p:cNvSpPr/>
            <p:nvPr/>
          </p:nvSpPr>
          <p:spPr>
            <a:xfrm>
              <a:off x="1290654"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8" name="Rectangle 117">
              <a:extLst>
                <a:ext uri="{FF2B5EF4-FFF2-40B4-BE49-F238E27FC236}">
                  <a16:creationId xmlns:a16="http://schemas.microsoft.com/office/drawing/2014/main" id="{B115DCB6-CFCE-4EBD-B2FD-8991B5F07E48}"/>
                </a:ext>
              </a:extLst>
            </p:cNvPr>
            <p:cNvSpPr/>
            <p:nvPr/>
          </p:nvSpPr>
          <p:spPr>
            <a:xfrm>
              <a:off x="1660289"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90" name="Group 89">
            <a:extLst>
              <a:ext uri="{FF2B5EF4-FFF2-40B4-BE49-F238E27FC236}">
                <a16:creationId xmlns:a16="http://schemas.microsoft.com/office/drawing/2014/main" id="{FC55F712-E2EB-4B10-9ED1-38C1484414B1}"/>
              </a:ext>
            </a:extLst>
          </p:cNvPr>
          <p:cNvGrpSpPr/>
          <p:nvPr/>
        </p:nvGrpSpPr>
        <p:grpSpPr>
          <a:xfrm>
            <a:off x="5752314" y="980727"/>
            <a:ext cx="1468945" cy="216024"/>
            <a:chOff x="551384" y="1124744"/>
            <a:chExt cx="1468945" cy="216024"/>
          </a:xfrm>
        </p:grpSpPr>
        <p:sp>
          <p:nvSpPr>
            <p:cNvPr id="111" name="Rectangle 110">
              <a:extLst>
                <a:ext uri="{FF2B5EF4-FFF2-40B4-BE49-F238E27FC236}">
                  <a16:creationId xmlns:a16="http://schemas.microsoft.com/office/drawing/2014/main" id="{5C644CA7-F815-4489-987F-1F33DD32AA5C}"/>
                </a:ext>
              </a:extLst>
            </p:cNvPr>
            <p:cNvSpPr/>
            <p:nvPr/>
          </p:nvSpPr>
          <p:spPr>
            <a:xfrm>
              <a:off x="55138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2" name="Rectangle 111">
              <a:extLst>
                <a:ext uri="{FF2B5EF4-FFF2-40B4-BE49-F238E27FC236}">
                  <a16:creationId xmlns:a16="http://schemas.microsoft.com/office/drawing/2014/main" id="{D12AAC3D-9587-43B6-BD6B-A35990F487DF}"/>
                </a:ext>
              </a:extLst>
            </p:cNvPr>
            <p:cNvSpPr/>
            <p:nvPr/>
          </p:nvSpPr>
          <p:spPr>
            <a:xfrm>
              <a:off x="92101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3" name="Rectangle 112">
              <a:extLst>
                <a:ext uri="{FF2B5EF4-FFF2-40B4-BE49-F238E27FC236}">
                  <a16:creationId xmlns:a16="http://schemas.microsoft.com/office/drawing/2014/main" id="{2B9CE435-301A-4713-BF67-6DCA9FDD800E}"/>
                </a:ext>
              </a:extLst>
            </p:cNvPr>
            <p:cNvSpPr/>
            <p:nvPr/>
          </p:nvSpPr>
          <p:spPr>
            <a:xfrm>
              <a:off x="129065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4" name="Rectangle 113">
              <a:extLst>
                <a:ext uri="{FF2B5EF4-FFF2-40B4-BE49-F238E27FC236}">
                  <a16:creationId xmlns:a16="http://schemas.microsoft.com/office/drawing/2014/main" id="{C43B7511-C081-4F55-8DAA-DAD32711749B}"/>
                </a:ext>
              </a:extLst>
            </p:cNvPr>
            <p:cNvSpPr/>
            <p:nvPr/>
          </p:nvSpPr>
          <p:spPr>
            <a:xfrm>
              <a:off x="166028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91" name="Group 90">
            <a:extLst>
              <a:ext uri="{FF2B5EF4-FFF2-40B4-BE49-F238E27FC236}">
                <a16:creationId xmlns:a16="http://schemas.microsoft.com/office/drawing/2014/main" id="{693F9121-52C5-414A-B344-360CA582720F}"/>
              </a:ext>
            </a:extLst>
          </p:cNvPr>
          <p:cNvGrpSpPr/>
          <p:nvPr/>
        </p:nvGrpSpPr>
        <p:grpSpPr>
          <a:xfrm>
            <a:off x="5752314" y="1196751"/>
            <a:ext cx="1468945" cy="216024"/>
            <a:chOff x="551384" y="1124744"/>
            <a:chExt cx="1468945" cy="216024"/>
          </a:xfrm>
        </p:grpSpPr>
        <p:sp>
          <p:nvSpPr>
            <p:cNvPr id="107" name="Rectangle 106">
              <a:extLst>
                <a:ext uri="{FF2B5EF4-FFF2-40B4-BE49-F238E27FC236}">
                  <a16:creationId xmlns:a16="http://schemas.microsoft.com/office/drawing/2014/main" id="{69E0F688-E02B-4CE3-BFF7-19DB02022DA5}"/>
                </a:ext>
              </a:extLst>
            </p:cNvPr>
            <p:cNvSpPr/>
            <p:nvPr/>
          </p:nvSpPr>
          <p:spPr>
            <a:xfrm>
              <a:off x="55138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8" name="Rectangle 107">
              <a:extLst>
                <a:ext uri="{FF2B5EF4-FFF2-40B4-BE49-F238E27FC236}">
                  <a16:creationId xmlns:a16="http://schemas.microsoft.com/office/drawing/2014/main" id="{232435E7-DA5A-4EDA-A3AF-D8C0F1366371}"/>
                </a:ext>
              </a:extLst>
            </p:cNvPr>
            <p:cNvSpPr/>
            <p:nvPr/>
          </p:nvSpPr>
          <p:spPr>
            <a:xfrm>
              <a:off x="92101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9" name="Rectangle 108">
              <a:extLst>
                <a:ext uri="{FF2B5EF4-FFF2-40B4-BE49-F238E27FC236}">
                  <a16:creationId xmlns:a16="http://schemas.microsoft.com/office/drawing/2014/main" id="{32929F6E-C70A-47E5-AEAB-974BB4F16140}"/>
                </a:ext>
              </a:extLst>
            </p:cNvPr>
            <p:cNvSpPr/>
            <p:nvPr/>
          </p:nvSpPr>
          <p:spPr>
            <a:xfrm>
              <a:off x="129065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10" name="Rectangle 109">
              <a:extLst>
                <a:ext uri="{FF2B5EF4-FFF2-40B4-BE49-F238E27FC236}">
                  <a16:creationId xmlns:a16="http://schemas.microsoft.com/office/drawing/2014/main" id="{C0277B8B-0D97-423A-B1A0-BEE7FF1C68A0}"/>
                </a:ext>
              </a:extLst>
            </p:cNvPr>
            <p:cNvSpPr/>
            <p:nvPr/>
          </p:nvSpPr>
          <p:spPr>
            <a:xfrm>
              <a:off x="166028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92" name="Group 91">
            <a:extLst>
              <a:ext uri="{FF2B5EF4-FFF2-40B4-BE49-F238E27FC236}">
                <a16:creationId xmlns:a16="http://schemas.microsoft.com/office/drawing/2014/main" id="{C4B103EE-3AC9-4AF9-8C2E-E2DDE1CFD981}"/>
              </a:ext>
            </a:extLst>
          </p:cNvPr>
          <p:cNvGrpSpPr/>
          <p:nvPr/>
        </p:nvGrpSpPr>
        <p:grpSpPr>
          <a:xfrm>
            <a:off x="5752314" y="1412775"/>
            <a:ext cx="1468945" cy="216024"/>
            <a:chOff x="551384" y="692696"/>
            <a:chExt cx="1468945" cy="216024"/>
          </a:xfrm>
        </p:grpSpPr>
        <p:sp>
          <p:nvSpPr>
            <p:cNvPr id="103" name="Rectangle 102">
              <a:extLst>
                <a:ext uri="{FF2B5EF4-FFF2-40B4-BE49-F238E27FC236}">
                  <a16:creationId xmlns:a16="http://schemas.microsoft.com/office/drawing/2014/main" id="{A0568D9E-CEAD-40DD-BFA3-625943A0DC58}"/>
                </a:ext>
              </a:extLst>
            </p:cNvPr>
            <p:cNvSpPr/>
            <p:nvPr/>
          </p:nvSpPr>
          <p:spPr>
            <a:xfrm>
              <a:off x="55138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4" name="Rectangle 103">
              <a:extLst>
                <a:ext uri="{FF2B5EF4-FFF2-40B4-BE49-F238E27FC236}">
                  <a16:creationId xmlns:a16="http://schemas.microsoft.com/office/drawing/2014/main" id="{D4F11CF3-522D-4A56-8207-EFB34CF50C57}"/>
                </a:ext>
              </a:extLst>
            </p:cNvPr>
            <p:cNvSpPr/>
            <p:nvPr/>
          </p:nvSpPr>
          <p:spPr>
            <a:xfrm>
              <a:off x="92101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5" name="Rectangle 104">
              <a:extLst>
                <a:ext uri="{FF2B5EF4-FFF2-40B4-BE49-F238E27FC236}">
                  <a16:creationId xmlns:a16="http://schemas.microsoft.com/office/drawing/2014/main" id="{B077DA05-0781-43B7-8B54-D9E72537AC9B}"/>
                </a:ext>
              </a:extLst>
            </p:cNvPr>
            <p:cNvSpPr/>
            <p:nvPr/>
          </p:nvSpPr>
          <p:spPr>
            <a:xfrm>
              <a:off x="129065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6" name="Rectangle 105">
              <a:extLst>
                <a:ext uri="{FF2B5EF4-FFF2-40B4-BE49-F238E27FC236}">
                  <a16:creationId xmlns:a16="http://schemas.microsoft.com/office/drawing/2014/main" id="{EE05F6AC-B52B-42F3-BD51-46FDCCEB2200}"/>
                </a:ext>
              </a:extLst>
            </p:cNvPr>
            <p:cNvSpPr/>
            <p:nvPr/>
          </p:nvSpPr>
          <p:spPr>
            <a:xfrm>
              <a:off x="166028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93" name="Group 92">
            <a:extLst>
              <a:ext uri="{FF2B5EF4-FFF2-40B4-BE49-F238E27FC236}">
                <a16:creationId xmlns:a16="http://schemas.microsoft.com/office/drawing/2014/main" id="{608C50A6-634B-48B4-A1A7-55D022AA9DE2}"/>
              </a:ext>
            </a:extLst>
          </p:cNvPr>
          <p:cNvGrpSpPr/>
          <p:nvPr/>
        </p:nvGrpSpPr>
        <p:grpSpPr>
          <a:xfrm>
            <a:off x="5752314" y="1628799"/>
            <a:ext cx="1468945" cy="216024"/>
            <a:chOff x="551384" y="908720"/>
            <a:chExt cx="1468945" cy="216024"/>
          </a:xfrm>
        </p:grpSpPr>
        <p:sp>
          <p:nvSpPr>
            <p:cNvPr id="99" name="Rectangle 98">
              <a:extLst>
                <a:ext uri="{FF2B5EF4-FFF2-40B4-BE49-F238E27FC236}">
                  <a16:creationId xmlns:a16="http://schemas.microsoft.com/office/drawing/2014/main" id="{C208E19E-F372-4D33-8293-580B13DB42C9}"/>
                </a:ext>
              </a:extLst>
            </p:cNvPr>
            <p:cNvSpPr/>
            <p:nvPr/>
          </p:nvSpPr>
          <p:spPr>
            <a:xfrm>
              <a:off x="551384"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0" name="Rectangle 99">
              <a:extLst>
                <a:ext uri="{FF2B5EF4-FFF2-40B4-BE49-F238E27FC236}">
                  <a16:creationId xmlns:a16="http://schemas.microsoft.com/office/drawing/2014/main" id="{6413D11F-DADD-4C2B-BF36-8D91F6D220E8}"/>
                </a:ext>
              </a:extLst>
            </p:cNvPr>
            <p:cNvSpPr/>
            <p:nvPr/>
          </p:nvSpPr>
          <p:spPr>
            <a:xfrm>
              <a:off x="921019"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1" name="Rectangle 100">
              <a:extLst>
                <a:ext uri="{FF2B5EF4-FFF2-40B4-BE49-F238E27FC236}">
                  <a16:creationId xmlns:a16="http://schemas.microsoft.com/office/drawing/2014/main" id="{4495207E-F976-4EC2-810A-AEECD1BA8C5E}"/>
                </a:ext>
              </a:extLst>
            </p:cNvPr>
            <p:cNvSpPr/>
            <p:nvPr/>
          </p:nvSpPr>
          <p:spPr>
            <a:xfrm>
              <a:off x="1290654"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02" name="Rectangle 101">
              <a:extLst>
                <a:ext uri="{FF2B5EF4-FFF2-40B4-BE49-F238E27FC236}">
                  <a16:creationId xmlns:a16="http://schemas.microsoft.com/office/drawing/2014/main" id="{260EA20C-03E4-43E8-A362-4B780ECA0E8C}"/>
                </a:ext>
              </a:extLst>
            </p:cNvPr>
            <p:cNvSpPr/>
            <p:nvPr/>
          </p:nvSpPr>
          <p:spPr>
            <a:xfrm>
              <a:off x="1660289" y="908720"/>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94" name="Group 93">
            <a:extLst>
              <a:ext uri="{FF2B5EF4-FFF2-40B4-BE49-F238E27FC236}">
                <a16:creationId xmlns:a16="http://schemas.microsoft.com/office/drawing/2014/main" id="{C672E6FD-CAA1-4283-8125-4E47D8706F9E}"/>
              </a:ext>
            </a:extLst>
          </p:cNvPr>
          <p:cNvGrpSpPr/>
          <p:nvPr/>
        </p:nvGrpSpPr>
        <p:grpSpPr>
          <a:xfrm>
            <a:off x="5752314" y="1844823"/>
            <a:ext cx="1468945" cy="216024"/>
            <a:chOff x="551384" y="1124744"/>
            <a:chExt cx="1468945" cy="216024"/>
          </a:xfrm>
        </p:grpSpPr>
        <p:sp>
          <p:nvSpPr>
            <p:cNvPr id="95" name="Rectangle 94">
              <a:extLst>
                <a:ext uri="{FF2B5EF4-FFF2-40B4-BE49-F238E27FC236}">
                  <a16:creationId xmlns:a16="http://schemas.microsoft.com/office/drawing/2014/main" id="{CE27D9D7-5D4D-42DA-BD34-E259BCF5B340}"/>
                </a:ext>
              </a:extLst>
            </p:cNvPr>
            <p:cNvSpPr/>
            <p:nvPr/>
          </p:nvSpPr>
          <p:spPr>
            <a:xfrm>
              <a:off x="55138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6" name="Rectangle 95">
              <a:extLst>
                <a:ext uri="{FF2B5EF4-FFF2-40B4-BE49-F238E27FC236}">
                  <a16:creationId xmlns:a16="http://schemas.microsoft.com/office/drawing/2014/main" id="{54E4B3F7-695A-4332-8A69-7D7A6C90B5E5}"/>
                </a:ext>
              </a:extLst>
            </p:cNvPr>
            <p:cNvSpPr/>
            <p:nvPr/>
          </p:nvSpPr>
          <p:spPr>
            <a:xfrm>
              <a:off x="92101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7" name="Rectangle 96">
              <a:extLst>
                <a:ext uri="{FF2B5EF4-FFF2-40B4-BE49-F238E27FC236}">
                  <a16:creationId xmlns:a16="http://schemas.microsoft.com/office/drawing/2014/main" id="{4051D0E1-5175-4A69-A6C0-4241DEAF5347}"/>
                </a:ext>
              </a:extLst>
            </p:cNvPr>
            <p:cNvSpPr/>
            <p:nvPr/>
          </p:nvSpPr>
          <p:spPr>
            <a:xfrm>
              <a:off x="129065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98" name="Rectangle 97">
              <a:extLst>
                <a:ext uri="{FF2B5EF4-FFF2-40B4-BE49-F238E27FC236}">
                  <a16:creationId xmlns:a16="http://schemas.microsoft.com/office/drawing/2014/main" id="{ADB9F70B-3E41-4A38-B0AA-3C16E2AE9404}"/>
                </a:ext>
              </a:extLst>
            </p:cNvPr>
            <p:cNvSpPr/>
            <p:nvPr/>
          </p:nvSpPr>
          <p:spPr>
            <a:xfrm>
              <a:off x="166028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3" name="Group 122">
            <a:extLst>
              <a:ext uri="{FF2B5EF4-FFF2-40B4-BE49-F238E27FC236}">
                <a16:creationId xmlns:a16="http://schemas.microsoft.com/office/drawing/2014/main" id="{BDC1442F-C34B-4264-B9CD-BA411A0C8D50}"/>
              </a:ext>
            </a:extLst>
          </p:cNvPr>
          <p:cNvGrpSpPr/>
          <p:nvPr/>
        </p:nvGrpSpPr>
        <p:grpSpPr>
          <a:xfrm>
            <a:off x="5752314" y="2060847"/>
            <a:ext cx="1468945" cy="432048"/>
            <a:chOff x="5087888" y="1988840"/>
            <a:chExt cx="1468945" cy="432048"/>
          </a:xfrm>
        </p:grpSpPr>
        <p:grpSp>
          <p:nvGrpSpPr>
            <p:cNvPr id="124" name="Group 123">
              <a:extLst>
                <a:ext uri="{FF2B5EF4-FFF2-40B4-BE49-F238E27FC236}">
                  <a16:creationId xmlns:a16="http://schemas.microsoft.com/office/drawing/2014/main" id="{1670346D-7046-4D0D-9168-DA729E831F0B}"/>
                </a:ext>
              </a:extLst>
            </p:cNvPr>
            <p:cNvGrpSpPr/>
            <p:nvPr/>
          </p:nvGrpSpPr>
          <p:grpSpPr>
            <a:xfrm>
              <a:off x="5087888" y="1988840"/>
              <a:ext cx="1468945" cy="216024"/>
              <a:chOff x="551384" y="1124744"/>
              <a:chExt cx="1468945" cy="216024"/>
            </a:xfrm>
          </p:grpSpPr>
          <p:sp>
            <p:nvSpPr>
              <p:cNvPr id="130" name="Rectangle 129">
                <a:extLst>
                  <a:ext uri="{FF2B5EF4-FFF2-40B4-BE49-F238E27FC236}">
                    <a16:creationId xmlns:a16="http://schemas.microsoft.com/office/drawing/2014/main" id="{95BB46BE-464F-432B-8F2C-68A6444E831E}"/>
                  </a:ext>
                </a:extLst>
              </p:cNvPr>
              <p:cNvSpPr/>
              <p:nvPr/>
            </p:nvSpPr>
            <p:spPr>
              <a:xfrm>
                <a:off x="55138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1" name="Rectangle 130">
                <a:extLst>
                  <a:ext uri="{FF2B5EF4-FFF2-40B4-BE49-F238E27FC236}">
                    <a16:creationId xmlns:a16="http://schemas.microsoft.com/office/drawing/2014/main" id="{D1E294C8-5409-443A-B40E-993CF2E2FCD2}"/>
                  </a:ext>
                </a:extLst>
              </p:cNvPr>
              <p:cNvSpPr/>
              <p:nvPr/>
            </p:nvSpPr>
            <p:spPr>
              <a:xfrm>
                <a:off x="92101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2" name="Rectangle 131">
                <a:extLst>
                  <a:ext uri="{FF2B5EF4-FFF2-40B4-BE49-F238E27FC236}">
                    <a16:creationId xmlns:a16="http://schemas.microsoft.com/office/drawing/2014/main" id="{1562E00A-EF6E-4021-8701-B320398D2B8D}"/>
                  </a:ext>
                </a:extLst>
              </p:cNvPr>
              <p:cNvSpPr/>
              <p:nvPr/>
            </p:nvSpPr>
            <p:spPr>
              <a:xfrm>
                <a:off x="1290654"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33" name="Rectangle 132">
                <a:extLst>
                  <a:ext uri="{FF2B5EF4-FFF2-40B4-BE49-F238E27FC236}">
                    <a16:creationId xmlns:a16="http://schemas.microsoft.com/office/drawing/2014/main" id="{0D7A24BB-9C2A-4640-8542-0AEC61A16458}"/>
                  </a:ext>
                </a:extLst>
              </p:cNvPr>
              <p:cNvSpPr/>
              <p:nvPr/>
            </p:nvSpPr>
            <p:spPr>
              <a:xfrm>
                <a:off x="1660289" y="1124744"/>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125" name="Group 124">
              <a:extLst>
                <a:ext uri="{FF2B5EF4-FFF2-40B4-BE49-F238E27FC236}">
                  <a16:creationId xmlns:a16="http://schemas.microsoft.com/office/drawing/2014/main" id="{72590D76-B5CC-477B-A379-A6B8E1E38533}"/>
                </a:ext>
              </a:extLst>
            </p:cNvPr>
            <p:cNvGrpSpPr/>
            <p:nvPr/>
          </p:nvGrpSpPr>
          <p:grpSpPr>
            <a:xfrm>
              <a:off x="5087888" y="2204864"/>
              <a:ext cx="1468945" cy="216024"/>
              <a:chOff x="551384" y="692696"/>
              <a:chExt cx="1468945" cy="216024"/>
            </a:xfrm>
          </p:grpSpPr>
          <p:sp>
            <p:nvSpPr>
              <p:cNvPr id="126" name="Rectangle 125">
                <a:extLst>
                  <a:ext uri="{FF2B5EF4-FFF2-40B4-BE49-F238E27FC236}">
                    <a16:creationId xmlns:a16="http://schemas.microsoft.com/office/drawing/2014/main" id="{6ABC8F53-9099-478C-BC64-7B228CA94DBB}"/>
                  </a:ext>
                </a:extLst>
              </p:cNvPr>
              <p:cNvSpPr/>
              <p:nvPr/>
            </p:nvSpPr>
            <p:spPr>
              <a:xfrm>
                <a:off x="55138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7" name="Rectangle 126">
                <a:extLst>
                  <a:ext uri="{FF2B5EF4-FFF2-40B4-BE49-F238E27FC236}">
                    <a16:creationId xmlns:a16="http://schemas.microsoft.com/office/drawing/2014/main" id="{91994F88-B363-4BC8-80DE-E1551F51B833}"/>
                  </a:ext>
                </a:extLst>
              </p:cNvPr>
              <p:cNvSpPr/>
              <p:nvPr/>
            </p:nvSpPr>
            <p:spPr>
              <a:xfrm>
                <a:off x="92101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8" name="Rectangle 127">
                <a:extLst>
                  <a:ext uri="{FF2B5EF4-FFF2-40B4-BE49-F238E27FC236}">
                    <a16:creationId xmlns:a16="http://schemas.microsoft.com/office/drawing/2014/main" id="{E0AAA9A3-5442-4440-82E7-057434555E72}"/>
                  </a:ext>
                </a:extLst>
              </p:cNvPr>
              <p:cNvSpPr/>
              <p:nvPr/>
            </p:nvSpPr>
            <p:spPr>
              <a:xfrm>
                <a:off x="1290654"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129" name="Rectangle 128">
                <a:extLst>
                  <a:ext uri="{FF2B5EF4-FFF2-40B4-BE49-F238E27FC236}">
                    <a16:creationId xmlns:a16="http://schemas.microsoft.com/office/drawing/2014/main" id="{4DCAF5A7-2A2F-434E-B419-ED44B24187B3}"/>
                  </a:ext>
                </a:extLst>
              </p:cNvPr>
              <p:cNvSpPr/>
              <p:nvPr/>
            </p:nvSpPr>
            <p:spPr>
              <a:xfrm>
                <a:off x="1660289" y="692696"/>
                <a:ext cx="360040" cy="216024"/>
              </a:xfrm>
              <a:prstGeom prst="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sp>
        <p:nvSpPr>
          <p:cNvPr id="134" name="TextBox 133">
            <a:extLst>
              <a:ext uri="{FF2B5EF4-FFF2-40B4-BE49-F238E27FC236}">
                <a16:creationId xmlns:a16="http://schemas.microsoft.com/office/drawing/2014/main" id="{6B1B00EA-E15F-46AB-B8A7-DDC917B4F44F}"/>
              </a:ext>
            </a:extLst>
          </p:cNvPr>
          <p:cNvSpPr txBox="1"/>
          <p:nvPr/>
        </p:nvSpPr>
        <p:spPr>
          <a:xfrm>
            <a:off x="7496952" y="293379"/>
            <a:ext cx="1802568" cy="461665"/>
          </a:xfrm>
          <a:prstGeom prst="rect">
            <a:avLst/>
          </a:prstGeom>
          <a:noFill/>
        </p:spPr>
        <p:txBody>
          <a:bodyPr wrap="square" rtlCol="0">
            <a:spAutoFit/>
          </a:bodyPr>
          <a:lstStyle/>
          <a:p>
            <a:pPr algn="ctr"/>
            <a:r>
              <a:rPr lang="en-GB" i="1" dirty="0"/>
              <a:t>New data</a:t>
            </a:r>
            <a:endParaRPr lang="en-GB" sz="4000" i="1" dirty="0">
              <a:latin typeface="Segoe UI Light" panose="020B0502040204020203" pitchFamily="34" charset="0"/>
              <a:cs typeface="Segoe UI Light" panose="020B0502040204020203" pitchFamily="34" charset="0"/>
            </a:endParaRPr>
          </a:p>
        </p:txBody>
      </p:sp>
      <p:sp>
        <p:nvSpPr>
          <p:cNvPr id="135" name="TextBox 134">
            <a:extLst>
              <a:ext uri="{FF2B5EF4-FFF2-40B4-BE49-F238E27FC236}">
                <a16:creationId xmlns:a16="http://schemas.microsoft.com/office/drawing/2014/main" id="{9C01C92F-C48F-4035-91A3-CFB64939E017}"/>
              </a:ext>
            </a:extLst>
          </p:cNvPr>
          <p:cNvSpPr txBox="1"/>
          <p:nvPr/>
        </p:nvSpPr>
        <p:spPr>
          <a:xfrm>
            <a:off x="7496952" y="3486199"/>
            <a:ext cx="1191336" cy="461665"/>
          </a:xfrm>
          <a:prstGeom prst="rect">
            <a:avLst/>
          </a:prstGeom>
          <a:noFill/>
        </p:spPr>
        <p:txBody>
          <a:bodyPr wrap="square" rtlCol="0">
            <a:spAutoFit/>
          </a:bodyPr>
          <a:lstStyle/>
          <a:p>
            <a:pPr algn="ctr"/>
            <a:r>
              <a:rPr lang="en-GB" i="1" dirty="0"/>
              <a:t>Model</a:t>
            </a:r>
            <a:endParaRPr lang="en-GB" sz="4000" i="1" dirty="0">
              <a:latin typeface="Segoe UI Light" panose="020B0502040204020203" pitchFamily="34" charset="0"/>
              <a:cs typeface="Segoe UI Light" panose="020B0502040204020203" pitchFamily="34" charset="0"/>
            </a:endParaRPr>
          </a:p>
        </p:txBody>
      </p:sp>
      <p:sp>
        <p:nvSpPr>
          <p:cNvPr id="136" name="TextBox 135">
            <a:extLst>
              <a:ext uri="{FF2B5EF4-FFF2-40B4-BE49-F238E27FC236}">
                <a16:creationId xmlns:a16="http://schemas.microsoft.com/office/drawing/2014/main" id="{7ED45DEC-B817-4DC4-AA21-96A3477A0762}"/>
              </a:ext>
            </a:extLst>
          </p:cNvPr>
          <p:cNvSpPr txBox="1"/>
          <p:nvPr/>
        </p:nvSpPr>
        <p:spPr>
          <a:xfrm>
            <a:off x="5669883" y="5631631"/>
            <a:ext cx="1722261" cy="461665"/>
          </a:xfrm>
          <a:prstGeom prst="rect">
            <a:avLst/>
          </a:prstGeom>
          <a:noFill/>
        </p:spPr>
        <p:txBody>
          <a:bodyPr wrap="square" rtlCol="0">
            <a:spAutoFit/>
          </a:bodyPr>
          <a:lstStyle/>
          <a:p>
            <a:pPr algn="ctr"/>
            <a:r>
              <a:rPr lang="en-GB" i="1" dirty="0"/>
              <a:t>Prediction</a:t>
            </a:r>
            <a:endParaRPr lang="en-GB" sz="4000" i="1" dirty="0">
              <a:latin typeface="Segoe UI Light" panose="020B0502040204020203" pitchFamily="34" charset="0"/>
              <a:cs typeface="Segoe UI Light" panose="020B0502040204020203" pitchFamily="34" charset="0"/>
            </a:endParaRPr>
          </a:p>
        </p:txBody>
      </p:sp>
      <p:cxnSp>
        <p:nvCxnSpPr>
          <p:cNvPr id="137" name="Straight Connector 136">
            <a:extLst>
              <a:ext uri="{FF2B5EF4-FFF2-40B4-BE49-F238E27FC236}">
                <a16:creationId xmlns:a16="http://schemas.microsoft.com/office/drawing/2014/main" id="{E8F36B73-16B5-4DD2-934A-0844352389EF}"/>
              </a:ext>
            </a:extLst>
          </p:cNvPr>
          <p:cNvCxnSpPr>
            <a:cxnSpLocks/>
          </p:cNvCxnSpPr>
          <p:nvPr/>
        </p:nvCxnSpPr>
        <p:spPr>
          <a:xfrm>
            <a:off x="6491584" y="4293096"/>
            <a:ext cx="0" cy="1152128"/>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6F8E7E0-0F9B-4C59-9914-9DB7095BAC98}"/>
              </a:ext>
            </a:extLst>
          </p:cNvPr>
          <p:cNvCxnSpPr>
            <a:cxnSpLocks/>
          </p:cNvCxnSpPr>
          <p:nvPr/>
        </p:nvCxnSpPr>
        <p:spPr>
          <a:xfrm>
            <a:off x="6456040" y="2636912"/>
            <a:ext cx="0" cy="639688"/>
          </a:xfrm>
          <a:prstGeom prst="line">
            <a:avLst/>
          </a:prstGeom>
          <a:ln w="38100">
            <a:solidFill>
              <a:srgbClr val="006F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56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8"/>
                                        </p:tgtEl>
                                        <p:attrNameLst>
                                          <p:attrName>style.visibility</p:attrName>
                                        </p:attrNameLst>
                                      </p:cBhvr>
                                      <p:to>
                                        <p:strVal val="visible"/>
                                      </p:to>
                                    </p:set>
                                    <p:animEffect transition="in" filter="fade">
                                      <p:cBhvr>
                                        <p:cTn id="38" dur="500"/>
                                        <p:tgtEl>
                                          <p:spTgt spid="138"/>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1.25E-6 -3.33333E-6 L 0.00039 0.83473 " pathEditMode="relative" rAng="0" ptsTypes="AA">
                                      <p:cBhvr>
                                        <p:cTn id="46" dur="2000" fill="hold"/>
                                        <p:tgtEl>
                                          <p:spTgt spid="88"/>
                                        </p:tgtEl>
                                        <p:attrNameLst>
                                          <p:attrName>ppt_x</p:attrName>
                                          <p:attrName>ppt_y</p:attrName>
                                        </p:attrNameLst>
                                      </p:cBhvr>
                                      <p:rCtr x="13" y="41736"/>
                                    </p:animMotion>
                                  </p:childTnLst>
                                </p:cTn>
                              </p:par>
                            </p:childTnLst>
                          </p:cTn>
                        </p:par>
                        <p:par>
                          <p:cTn id="47" fill="hold">
                            <p:stCondLst>
                              <p:cond delay="2000"/>
                            </p:stCondLst>
                            <p:childTnLst>
                              <p:par>
                                <p:cTn id="48" presetID="10" presetClass="exit" presetSubtype="0" fill="hold" nodeType="afterEffect">
                                  <p:stCondLst>
                                    <p:cond delay="0"/>
                                  </p:stCondLst>
                                  <p:childTnLst>
                                    <p:animEffect transition="out" filter="fade">
                                      <p:cBhvr>
                                        <p:cTn id="49" dur="500"/>
                                        <p:tgtEl>
                                          <p:spTgt spid="88"/>
                                        </p:tgtEl>
                                      </p:cBhvr>
                                    </p:animEffect>
                                    <p:set>
                                      <p:cBhvr>
                                        <p:cTn id="50" dur="1" fill="hold">
                                          <p:stCondLst>
                                            <p:cond delay="499"/>
                                          </p:stCondLst>
                                        </p:cTn>
                                        <p:tgtEl>
                                          <p:spTgt spid="88"/>
                                        </p:tgtEl>
                                        <p:attrNameLst>
                                          <p:attrName>style.visibility</p:attrName>
                                        </p:attrNameLst>
                                      </p:cBhvr>
                                      <p:to>
                                        <p:strVal val="hidden"/>
                                      </p:to>
                                    </p:se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136"/>
                                        </p:tgtEl>
                                        <p:attrNameLst>
                                          <p:attrName>style.visibility</p:attrName>
                                        </p:attrNameLst>
                                      </p:cBhvr>
                                      <p:to>
                                        <p:strVal val="visible"/>
                                      </p:to>
                                    </p:set>
                                    <p:animEffect transition="in" filter="fade">
                                      <p:cBhvr>
                                        <p:cTn id="54" dur="500"/>
                                        <p:tgtEl>
                                          <p:spTgt spid="13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1.25E-6 -4.81481E-6 L 0.00117 0.7926 " pathEditMode="relative" rAng="0" ptsTypes="AA">
                                      <p:cBhvr>
                                        <p:cTn id="58" dur="2000" fill="hold"/>
                                        <p:tgtEl>
                                          <p:spTgt spid="89"/>
                                        </p:tgtEl>
                                        <p:attrNameLst>
                                          <p:attrName>ppt_x</p:attrName>
                                          <p:attrName>ppt_y</p:attrName>
                                        </p:attrNameLst>
                                      </p:cBhvr>
                                      <p:rCtr x="52" y="39630"/>
                                    </p:animMotion>
                                  </p:childTnLst>
                                </p:cTn>
                              </p:par>
                            </p:childTnLst>
                          </p:cTn>
                        </p:par>
                        <p:par>
                          <p:cTn id="59" fill="hold">
                            <p:stCondLst>
                              <p:cond delay="2000"/>
                            </p:stCondLst>
                            <p:childTnLst>
                              <p:par>
                                <p:cTn id="60" presetID="10" presetClass="exit" presetSubtype="0" fill="hold" nodeType="afterEffect">
                                  <p:stCondLst>
                                    <p:cond delay="0"/>
                                  </p:stCondLst>
                                  <p:childTnLst>
                                    <p:animEffect transition="out" filter="fade">
                                      <p:cBhvr>
                                        <p:cTn id="61" dur="500"/>
                                        <p:tgtEl>
                                          <p:spTgt spid="89"/>
                                        </p:tgtEl>
                                      </p:cBhvr>
                                    </p:animEffect>
                                    <p:set>
                                      <p:cBhvr>
                                        <p:cTn id="62"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34" grpId="0"/>
      <p:bldP spid="1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E70ACD-2199-44B5-877C-B3C4BE7DAFFF}"/>
              </a:ext>
            </a:extLst>
          </p:cNvPr>
          <p:cNvPicPr>
            <a:picLocks noChangeAspect="1"/>
          </p:cNvPicPr>
          <p:nvPr/>
        </p:nvPicPr>
        <p:blipFill>
          <a:blip r:embed="rId3"/>
          <a:stretch>
            <a:fillRect/>
          </a:stretch>
        </p:blipFill>
        <p:spPr>
          <a:xfrm>
            <a:off x="298852" y="0"/>
            <a:ext cx="11680032" cy="6858000"/>
          </a:xfrm>
          <a:prstGeom prst="rect">
            <a:avLst/>
          </a:prstGeom>
        </p:spPr>
      </p:pic>
      <p:pic>
        <p:nvPicPr>
          <p:cNvPr id="4" name="Picture 3">
            <a:extLst>
              <a:ext uri="{FF2B5EF4-FFF2-40B4-BE49-F238E27FC236}">
                <a16:creationId xmlns:a16="http://schemas.microsoft.com/office/drawing/2014/main" id="{0517B15B-030E-4F3C-8B24-723DCAFF2394}"/>
              </a:ext>
            </a:extLst>
          </p:cNvPr>
          <p:cNvPicPr>
            <a:picLocks noChangeAspect="1"/>
          </p:cNvPicPr>
          <p:nvPr/>
        </p:nvPicPr>
        <p:blipFill>
          <a:blip r:embed="rId4"/>
          <a:stretch>
            <a:fillRect/>
          </a:stretch>
        </p:blipFill>
        <p:spPr>
          <a:xfrm>
            <a:off x="-6693" y="0"/>
            <a:ext cx="327318" cy="7461448"/>
          </a:xfrm>
          <a:prstGeom prst="rect">
            <a:avLst/>
          </a:prstGeom>
        </p:spPr>
      </p:pic>
      <p:pic>
        <p:nvPicPr>
          <p:cNvPr id="7" name="Picture 6">
            <a:extLst>
              <a:ext uri="{FF2B5EF4-FFF2-40B4-BE49-F238E27FC236}">
                <a16:creationId xmlns:a16="http://schemas.microsoft.com/office/drawing/2014/main" id="{C070319C-0241-49E0-899A-264A7F74C35E}"/>
              </a:ext>
            </a:extLst>
          </p:cNvPr>
          <p:cNvPicPr>
            <a:picLocks noChangeAspect="1"/>
          </p:cNvPicPr>
          <p:nvPr/>
        </p:nvPicPr>
        <p:blipFill>
          <a:blip r:embed="rId4"/>
          <a:stretch>
            <a:fillRect/>
          </a:stretch>
        </p:blipFill>
        <p:spPr>
          <a:xfrm>
            <a:off x="11879423" y="0"/>
            <a:ext cx="327318" cy="7461448"/>
          </a:xfrm>
          <a:prstGeom prst="rect">
            <a:avLst/>
          </a:prstGeom>
        </p:spPr>
      </p:pic>
    </p:spTree>
    <p:extLst>
      <p:ext uri="{BB962C8B-B14F-4D97-AF65-F5344CB8AC3E}">
        <p14:creationId xmlns:p14="http://schemas.microsoft.com/office/powerpoint/2010/main" val="33016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E70ACD-2199-44B5-877C-B3C4BE7DAFFF}"/>
              </a:ext>
            </a:extLst>
          </p:cNvPr>
          <p:cNvPicPr>
            <a:picLocks noChangeAspect="1"/>
          </p:cNvPicPr>
          <p:nvPr/>
        </p:nvPicPr>
        <p:blipFill>
          <a:blip r:embed="rId3"/>
          <a:stretch>
            <a:fillRect/>
          </a:stretch>
        </p:blipFill>
        <p:spPr>
          <a:xfrm>
            <a:off x="298852" y="0"/>
            <a:ext cx="11680032" cy="6858000"/>
          </a:xfrm>
          <a:prstGeom prst="rect">
            <a:avLst/>
          </a:prstGeom>
        </p:spPr>
      </p:pic>
      <p:pic>
        <p:nvPicPr>
          <p:cNvPr id="4" name="Picture 3">
            <a:extLst>
              <a:ext uri="{FF2B5EF4-FFF2-40B4-BE49-F238E27FC236}">
                <a16:creationId xmlns:a16="http://schemas.microsoft.com/office/drawing/2014/main" id="{0517B15B-030E-4F3C-8B24-723DCAFF2394}"/>
              </a:ext>
            </a:extLst>
          </p:cNvPr>
          <p:cNvPicPr>
            <a:picLocks noChangeAspect="1"/>
          </p:cNvPicPr>
          <p:nvPr/>
        </p:nvPicPr>
        <p:blipFill>
          <a:blip r:embed="rId4"/>
          <a:stretch>
            <a:fillRect/>
          </a:stretch>
        </p:blipFill>
        <p:spPr>
          <a:xfrm>
            <a:off x="-6693" y="0"/>
            <a:ext cx="327318" cy="7461448"/>
          </a:xfrm>
          <a:prstGeom prst="rect">
            <a:avLst/>
          </a:prstGeom>
        </p:spPr>
      </p:pic>
      <p:pic>
        <p:nvPicPr>
          <p:cNvPr id="7" name="Picture 6">
            <a:extLst>
              <a:ext uri="{FF2B5EF4-FFF2-40B4-BE49-F238E27FC236}">
                <a16:creationId xmlns:a16="http://schemas.microsoft.com/office/drawing/2014/main" id="{C070319C-0241-49E0-899A-264A7F74C35E}"/>
              </a:ext>
            </a:extLst>
          </p:cNvPr>
          <p:cNvPicPr>
            <a:picLocks noChangeAspect="1"/>
          </p:cNvPicPr>
          <p:nvPr/>
        </p:nvPicPr>
        <p:blipFill>
          <a:blip r:embed="rId4"/>
          <a:stretch>
            <a:fillRect/>
          </a:stretch>
        </p:blipFill>
        <p:spPr>
          <a:xfrm>
            <a:off x="11879423" y="0"/>
            <a:ext cx="327318" cy="7461448"/>
          </a:xfrm>
          <a:prstGeom prst="rect">
            <a:avLst/>
          </a:prstGeom>
        </p:spPr>
      </p:pic>
      <p:sp>
        <p:nvSpPr>
          <p:cNvPr id="5" name="Rectangle 4">
            <a:extLst>
              <a:ext uri="{FF2B5EF4-FFF2-40B4-BE49-F238E27FC236}">
                <a16:creationId xmlns:a16="http://schemas.microsoft.com/office/drawing/2014/main" id="{6795067B-E166-4567-99D4-42D5067B99B0}"/>
              </a:ext>
            </a:extLst>
          </p:cNvPr>
          <p:cNvSpPr/>
          <p:nvPr/>
        </p:nvSpPr>
        <p:spPr>
          <a:xfrm>
            <a:off x="-6693" y="2564904"/>
            <a:ext cx="12253122" cy="2232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3" name="Rectangle 2">
            <a:extLst>
              <a:ext uri="{FF2B5EF4-FFF2-40B4-BE49-F238E27FC236}">
                <a16:creationId xmlns:a16="http://schemas.microsoft.com/office/drawing/2014/main" id="{BF50D96A-F402-4CBB-B4C8-6D8E23B47A98}"/>
              </a:ext>
            </a:extLst>
          </p:cNvPr>
          <p:cNvSpPr/>
          <p:nvPr/>
        </p:nvSpPr>
        <p:spPr>
          <a:xfrm>
            <a:off x="839416" y="3019308"/>
            <a:ext cx="10297144" cy="1323439"/>
          </a:xfrm>
          <a:prstGeom prst="rect">
            <a:avLst/>
          </a:prstGeom>
          <a:solidFill>
            <a:schemeClr val="bg1"/>
          </a:solidFill>
        </p:spPr>
        <p:txBody>
          <a:bodyPr wrap="square">
            <a:spAutoFit/>
          </a:bodyPr>
          <a:lstStyle/>
          <a:p>
            <a:pPr algn="ctr"/>
            <a:r>
              <a:rPr lang="en-GB" sz="4000" dirty="0">
                <a:solidFill>
                  <a:srgbClr val="00B0F0"/>
                </a:solidFill>
              </a:rPr>
              <a:t>http://www.r2d3.us/visual-intro-to-machine-learning-part-1/</a:t>
            </a:r>
          </a:p>
        </p:txBody>
      </p:sp>
    </p:spTree>
    <p:extLst>
      <p:ext uri="{BB962C8B-B14F-4D97-AF65-F5344CB8AC3E}">
        <p14:creationId xmlns:p14="http://schemas.microsoft.com/office/powerpoint/2010/main" val="17773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368" y="620688"/>
            <a:ext cx="4581128" cy="4581128"/>
          </a:xfrm>
          <a:prstGeom prst="rect">
            <a:avLst/>
          </a:prstGeom>
        </p:spPr>
      </p:pic>
      <p:sp>
        <p:nvSpPr>
          <p:cNvPr id="70" name="Title 2">
            <a:extLst>
              <a:ext uri="{FF2B5EF4-FFF2-40B4-BE49-F238E27FC236}">
                <a16:creationId xmlns:a16="http://schemas.microsoft.com/office/drawing/2014/main" id="{7968FF15-CA22-4894-8B1A-B9AC83829AFB}"/>
              </a:ext>
            </a:extLst>
          </p:cNvPr>
          <p:cNvSpPr txBox="1">
            <a:spLocks/>
          </p:cNvSpPr>
          <p:nvPr/>
        </p:nvSpPr>
        <p:spPr>
          <a:xfrm>
            <a:off x="767408" y="1984465"/>
            <a:ext cx="4320480" cy="1853573"/>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Python:</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Fundamentals</a:t>
            </a:r>
          </a:p>
        </p:txBody>
      </p:sp>
      <p:sp>
        <p:nvSpPr>
          <p:cNvPr id="80" name="Title 2">
            <a:extLst>
              <a:ext uri="{FF2B5EF4-FFF2-40B4-BE49-F238E27FC236}">
                <a16:creationId xmlns:a16="http://schemas.microsoft.com/office/drawing/2014/main" id="{39CDB397-76D3-480D-BBFA-C46AF8399379}"/>
              </a:ext>
            </a:extLst>
          </p:cNvPr>
          <p:cNvSpPr txBox="1">
            <a:spLocks/>
          </p:cNvSpPr>
          <p:nvPr/>
        </p:nvSpPr>
        <p:spPr>
          <a:xfrm>
            <a:off x="-319136" y="5805264"/>
            <a:ext cx="10303568" cy="872847"/>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4400" dirty="0">
                <a:solidFill>
                  <a:schemeClr val="accent5">
                    <a:lumMod val="60000"/>
                    <a:lumOff val="40000"/>
                  </a:schemeClr>
                </a:solidFill>
                <a:latin typeface="Courier New" panose="02070309020205020404" pitchFamily="49" charset="0"/>
                <a:cs typeface="Courier New" panose="02070309020205020404" pitchFamily="49" charset="0"/>
              </a:rPr>
              <a:t>p</a:t>
            </a:r>
            <a:r>
              <a:rPr kumimoji="0" lang="en-GB" sz="4400" i="0" u="none" strike="noStrike" kern="1200" cap="none" spc="0" normalizeH="0" baseline="0" noProof="0" dirty="0" err="1">
                <a:ln>
                  <a:noFill/>
                </a:ln>
                <a:solidFill>
                  <a:schemeClr val="accent5">
                    <a:lumMod val="60000"/>
                    <a:lumOff val="40000"/>
                  </a:schemeClr>
                </a:solidFill>
                <a:effectLst/>
                <a:uLnTx/>
                <a:uFillTx/>
                <a:latin typeface="Courier New" panose="02070309020205020404" pitchFamily="49" charset="0"/>
                <a:cs typeface="Courier New" panose="02070309020205020404" pitchFamily="49" charset="0"/>
              </a:rPr>
              <a:t>rint</a:t>
            </a:r>
            <a:r>
              <a:rPr kumimoji="0" lang="en-GB" sz="4400" i="0" u="none" strike="noStrike" kern="1200" cap="none" spc="0" normalizeH="0" baseline="0" noProof="0" dirty="0">
                <a:ln>
                  <a:noFill/>
                </a:ln>
                <a:solidFill>
                  <a:srgbClr val="000000">
                    <a:lumMod val="75000"/>
                    <a:lumOff val="25000"/>
                  </a:srgbClr>
                </a:solidFill>
                <a:effectLst/>
                <a:uLnTx/>
                <a:uFillTx/>
                <a:latin typeface="Courier New" panose="02070309020205020404" pitchFamily="49" charset="0"/>
                <a:cs typeface="Courier New" panose="02070309020205020404" pitchFamily="49" charset="0"/>
              </a:rPr>
              <a:t>(</a:t>
            </a:r>
            <a:r>
              <a:rPr kumimoji="0" lang="en-GB" sz="4400"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“Hello</a:t>
            </a:r>
            <a:r>
              <a:rPr kumimoji="0" lang="en-GB" sz="4400" i="0" u="none" strike="noStrike" kern="1200" cap="none" spc="0" normalizeH="0" baseline="0" noProof="0">
                <a:ln>
                  <a:noFill/>
                </a:ln>
                <a:solidFill>
                  <a:srgbClr val="00B0F0"/>
                </a:solidFill>
                <a:effectLst/>
                <a:uLnTx/>
                <a:uFillTx/>
                <a:latin typeface="Courier New" panose="02070309020205020404" pitchFamily="49" charset="0"/>
                <a:cs typeface="Courier New" panose="02070309020205020404" pitchFamily="49" charset="0"/>
              </a:rPr>
              <a:t>, Leeds!”</a:t>
            </a:r>
            <a:r>
              <a:rPr kumimoji="0" lang="en-GB" sz="4400" i="0" u="none" strike="noStrike" kern="1200" cap="none" spc="0" normalizeH="0" baseline="0" noProof="0">
                <a:ln>
                  <a:noFill/>
                </a:ln>
                <a:solidFill>
                  <a:srgbClr val="000000">
                    <a:lumMod val="75000"/>
                    <a:lumOff val="25000"/>
                  </a:srgbClr>
                </a:solidFill>
                <a:effectLst/>
                <a:uLnTx/>
                <a:uFillTx/>
                <a:latin typeface="Courier New" panose="02070309020205020404" pitchFamily="49" charset="0"/>
                <a:cs typeface="Courier New" panose="02070309020205020404" pitchFamily="49" charset="0"/>
              </a:rPr>
              <a:t>)</a:t>
            </a:r>
            <a:endParaRPr kumimoji="0" lang="en-GB" sz="4400" i="0" u="none" strike="noStrike" kern="1200" cap="none" spc="0" normalizeH="0" baseline="0" noProof="0" dirty="0">
              <a:ln>
                <a:noFill/>
              </a:ln>
              <a:solidFill>
                <a:srgbClr val="000000">
                  <a:lumMod val="75000"/>
                  <a:lumOff val="25000"/>
                </a:srgbClr>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37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0BEA01-D39E-41C6-8D46-8C86C5523003}"/>
              </a:ext>
            </a:extLst>
          </p:cNvPr>
          <p:cNvSpPr/>
          <p:nvPr/>
        </p:nvSpPr>
        <p:spPr>
          <a:xfrm>
            <a:off x="8977142" y="5658056"/>
            <a:ext cx="118654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4" name="Picture 3"/>
          <p:cNvPicPr>
            <a:picLocks noChangeAspect="1"/>
          </p:cNvPicPr>
          <p:nvPr/>
        </p:nvPicPr>
        <p:blipFill>
          <a:blip r:embed="rId3"/>
          <a:stretch>
            <a:fillRect/>
          </a:stretch>
        </p:blipFill>
        <p:spPr>
          <a:xfrm>
            <a:off x="7034998" y="2526942"/>
            <a:ext cx="1749721" cy="1804116"/>
          </a:xfrm>
          <a:prstGeom prst="rect">
            <a:avLst/>
          </a:prstGeom>
          <a:solidFill>
            <a:schemeClr val="accent1"/>
          </a:solidFill>
        </p:spPr>
      </p:pic>
      <p:pic>
        <p:nvPicPr>
          <p:cNvPr id="5" name="Picture 4"/>
          <p:cNvPicPr>
            <a:picLocks noChangeAspect="1"/>
          </p:cNvPicPr>
          <p:nvPr/>
        </p:nvPicPr>
        <p:blipFill>
          <a:blip r:embed="rId4"/>
          <a:stretch>
            <a:fillRect/>
          </a:stretch>
        </p:blipFill>
        <p:spPr>
          <a:xfrm>
            <a:off x="6982641" y="4747395"/>
            <a:ext cx="1994501" cy="1813183"/>
          </a:xfrm>
          <a:prstGeom prst="rect">
            <a:avLst/>
          </a:prstGeom>
        </p:spPr>
      </p:pic>
      <p:pic>
        <p:nvPicPr>
          <p:cNvPr id="6" name="Picture 5"/>
          <p:cNvPicPr>
            <a:picLocks noChangeAspect="1"/>
          </p:cNvPicPr>
          <p:nvPr/>
        </p:nvPicPr>
        <p:blipFill>
          <a:blip r:embed="rId5"/>
          <a:stretch>
            <a:fillRect/>
          </a:stretch>
        </p:blipFill>
        <p:spPr>
          <a:xfrm>
            <a:off x="6840080" y="229445"/>
            <a:ext cx="2139556" cy="1677194"/>
          </a:xfrm>
          <a:prstGeom prst="rect">
            <a:avLst/>
          </a:prstGeom>
        </p:spPr>
      </p:pic>
      <p:pic>
        <p:nvPicPr>
          <p:cNvPr id="7" name="Picture 6"/>
          <p:cNvPicPr>
            <a:picLocks noChangeAspect="1"/>
          </p:cNvPicPr>
          <p:nvPr/>
        </p:nvPicPr>
        <p:blipFill>
          <a:blip r:embed="rId6"/>
          <a:stretch>
            <a:fillRect/>
          </a:stretch>
        </p:blipFill>
        <p:spPr>
          <a:xfrm>
            <a:off x="10044686" y="4887916"/>
            <a:ext cx="1613733" cy="1532140"/>
          </a:xfrm>
          <a:prstGeom prst="rect">
            <a:avLst/>
          </a:prstGeom>
        </p:spPr>
      </p:pic>
      <p:pic>
        <p:nvPicPr>
          <p:cNvPr id="8" name="Picture 7"/>
          <p:cNvPicPr>
            <a:picLocks noChangeAspect="1"/>
          </p:cNvPicPr>
          <p:nvPr/>
        </p:nvPicPr>
        <p:blipFill>
          <a:blip r:embed="rId7"/>
          <a:stretch>
            <a:fillRect/>
          </a:stretch>
        </p:blipFill>
        <p:spPr>
          <a:xfrm>
            <a:off x="9917763" y="2806847"/>
            <a:ext cx="1740656" cy="1441481"/>
          </a:xfrm>
          <a:prstGeom prst="rect">
            <a:avLst/>
          </a:prstGeom>
        </p:spPr>
      </p:pic>
      <p:pic>
        <p:nvPicPr>
          <p:cNvPr id="9" name="Picture 8"/>
          <p:cNvPicPr>
            <a:picLocks noChangeAspect="1"/>
          </p:cNvPicPr>
          <p:nvPr/>
        </p:nvPicPr>
        <p:blipFill>
          <a:blip r:embed="rId8"/>
          <a:stretch>
            <a:fillRect/>
          </a:stretch>
        </p:blipFill>
        <p:spPr>
          <a:xfrm>
            <a:off x="9754577" y="296838"/>
            <a:ext cx="2067028" cy="1604667"/>
          </a:xfrm>
          <a:prstGeom prst="rect">
            <a:avLst/>
          </a:prstGeom>
        </p:spPr>
      </p:pic>
      <p:sp>
        <p:nvSpPr>
          <p:cNvPr id="21" name="Rectangle 20"/>
          <p:cNvSpPr/>
          <p:nvPr/>
        </p:nvSpPr>
        <p:spPr bwMode="auto">
          <a:xfrm>
            <a:off x="267" y="0"/>
            <a:ext cx="6096393" cy="6858000"/>
          </a:xfrm>
          <a:prstGeom prst="rect">
            <a:avLst/>
          </a:prstGeom>
          <a:solidFill>
            <a:srgbClr val="0070C0"/>
          </a:solidFill>
          <a:ln w="10795" cap="flat" cmpd="sng" algn="ctr">
            <a:noFill/>
            <a:prstDash val="solid"/>
            <a:headEnd type="none" w="med" len="med"/>
            <a:tailEnd type="none" w="med" len="med"/>
          </a:ln>
          <a:effectLst/>
        </p:spPr>
        <p:txBody>
          <a:bodyPr vert="horz" wrap="square" lIns="175729" tIns="140583" rIns="175729" bIns="140583" numCol="1" rtlCol="0" anchor="t" anchorCtr="0" compatLnSpc="1">
            <a:prstTxWarp prst="textNoShape">
              <a:avLst/>
            </a:prstTxWarp>
            <a:noAutofit/>
          </a:bodyPr>
          <a:lstStyle/>
          <a:p>
            <a:pPr marL="0" marR="0" lvl="0" indent="0" algn="r" defTabSz="877617"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77617" rtl="0" eaLnBrk="1" fontAlgn="base" latinLnBrk="0" hangingPunct="1">
              <a:lnSpc>
                <a:spcPct val="90000"/>
              </a:lnSpc>
              <a:spcBef>
                <a:spcPct val="0"/>
              </a:spcBef>
              <a:spcAft>
                <a:spcPct val="0"/>
              </a:spcAft>
              <a:buClrTx/>
              <a:buSzTx/>
              <a:buFontTx/>
              <a:buNone/>
              <a:tabLst/>
              <a:defRPr/>
            </a:pPr>
            <a:endParaRPr kumimoji="0" lang="en-US" sz="1345"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6642" y="1986592"/>
            <a:ext cx="3276689" cy="820255"/>
          </a:xfrm>
          <a:prstGeom prst="rect">
            <a:avLst/>
          </a:prstGeom>
        </p:spPr>
      </p:pic>
      <p:sp>
        <p:nvSpPr>
          <p:cNvPr id="25" name="TextBox 24"/>
          <p:cNvSpPr txBox="1"/>
          <p:nvPr/>
        </p:nvSpPr>
        <p:spPr>
          <a:xfrm>
            <a:off x="1164816" y="3654188"/>
            <a:ext cx="402608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enable</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our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clients</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make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sense</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of their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a:t>
            </a:r>
          </a:p>
        </p:txBody>
      </p:sp>
    </p:spTree>
    <p:extLst>
      <p:ext uri="{BB962C8B-B14F-4D97-AF65-F5344CB8AC3E}">
        <p14:creationId xmlns:p14="http://schemas.microsoft.com/office/powerpoint/2010/main" val="41053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88" y="188640"/>
            <a:ext cx="1512169" cy="1512169"/>
          </a:xfrm>
          <a:prstGeom prst="rect">
            <a:avLst/>
          </a:prstGeom>
        </p:spPr>
      </p:pic>
      <p:sp>
        <p:nvSpPr>
          <p:cNvPr id="4" name="Title 2">
            <a:extLst>
              <a:ext uri="{FF2B5EF4-FFF2-40B4-BE49-F238E27FC236}">
                <a16:creationId xmlns:a16="http://schemas.microsoft.com/office/drawing/2014/main" id="{4BCDB314-83B8-4B5A-A6E8-9386BF4E3DF9}"/>
              </a:ext>
            </a:extLst>
          </p:cNvPr>
          <p:cNvSpPr txBox="1">
            <a:spLocks/>
          </p:cNvSpPr>
          <p:nvPr/>
        </p:nvSpPr>
        <p:spPr>
          <a:xfrm>
            <a:off x="1055440" y="1556792"/>
            <a:ext cx="10081120" cy="439248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r>
              <a:rPr lang="en-GB" dirty="0"/>
              <a:t>Beautiful is better than ugly</a:t>
            </a:r>
          </a:p>
          <a:p>
            <a:r>
              <a:rPr lang="en-GB" dirty="0"/>
              <a:t>Explicit is better than implicit</a:t>
            </a:r>
          </a:p>
          <a:p>
            <a:r>
              <a:rPr lang="en-GB" dirty="0"/>
              <a:t>Simple is better than complex</a:t>
            </a:r>
          </a:p>
          <a:p>
            <a:r>
              <a:rPr lang="en-GB" dirty="0"/>
              <a:t>Complex is better than complicated</a:t>
            </a:r>
          </a:p>
          <a:p>
            <a:r>
              <a:rPr lang="en-GB" dirty="0"/>
              <a:t>Readability counts</a:t>
            </a:r>
          </a:p>
          <a:p>
            <a:pPr marL="457200" marR="0" lvl="0" indent="-457200" algn="l" defTabSz="896386" rtl="0" eaLnBrk="1" fontAlgn="auto" latinLnBrk="0" hangingPunct="1">
              <a:lnSpc>
                <a:spcPct val="100000"/>
              </a:lnSpc>
              <a:spcBef>
                <a:spcPct val="0"/>
              </a:spcBef>
              <a:spcAft>
                <a:spcPts val="0"/>
              </a:spcAft>
              <a:buClrTx/>
              <a:buSzPct val="75000"/>
              <a:buFont typeface="Wingdings" panose="05000000000000000000" pitchFamily="2" charset="2"/>
              <a:buChar char="§"/>
              <a:tabLst/>
              <a:defRPr/>
            </a:pPr>
            <a:endParaRPr lang="en-GB" sz="3200" b="1" dirty="0">
              <a:solidFill>
                <a:srgbClr val="000000">
                  <a:lumMod val="75000"/>
                  <a:lumOff val="25000"/>
                </a:srgbClr>
              </a:solidFill>
              <a:latin typeface="Segoe UI Light"/>
            </a:endParaRPr>
          </a:p>
          <a:p>
            <a:pPr marL="457200" indent="-457200" algn="l">
              <a:buSzPct val="75000"/>
              <a:buFont typeface="Wingdings" panose="05000000000000000000" pitchFamily="2" charset="2"/>
              <a:buChar char="§"/>
            </a:pPr>
            <a:endParaRPr lang="en-GB" sz="3200" b="1" dirty="0">
              <a:solidFill>
                <a:srgbClr val="000000">
                  <a:lumMod val="75000"/>
                  <a:lumOff val="25000"/>
                </a:srgbClr>
              </a:solidFill>
              <a:latin typeface="Segoe UI Light"/>
            </a:endParaRPr>
          </a:p>
          <a:p>
            <a:pPr marL="571500" marR="0" lvl="0" indent="-571500" algn="l" defTabSz="896386"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32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2" name="Rectangle 1">
            <a:extLst>
              <a:ext uri="{FF2B5EF4-FFF2-40B4-BE49-F238E27FC236}">
                <a16:creationId xmlns:a16="http://schemas.microsoft.com/office/drawing/2014/main" id="{39BFF2A8-4CE7-4234-93CC-2519B8945071}"/>
              </a:ext>
            </a:extLst>
          </p:cNvPr>
          <p:cNvSpPr/>
          <p:nvPr/>
        </p:nvSpPr>
        <p:spPr>
          <a:xfrm>
            <a:off x="263352" y="6309320"/>
            <a:ext cx="4038093" cy="461665"/>
          </a:xfrm>
          <a:prstGeom prst="rect">
            <a:avLst/>
          </a:prstGeom>
        </p:spPr>
        <p:txBody>
          <a:bodyPr wrap="none">
            <a:spAutoFit/>
          </a:bodyPr>
          <a:lstStyle/>
          <a:p>
            <a:r>
              <a:rPr lang="en-GB" i="1" dirty="0">
                <a:solidFill>
                  <a:srgbClr val="222222"/>
                </a:solidFill>
                <a:latin typeface="Arial" panose="020B0604020202020204" pitchFamily="34" charset="0"/>
              </a:rPr>
              <a:t>The </a:t>
            </a:r>
            <a:r>
              <a:rPr lang="en-GB" i="1" dirty="0">
                <a:solidFill>
                  <a:srgbClr val="0B0080"/>
                </a:solidFill>
                <a:latin typeface="Arial" panose="020B0604020202020204" pitchFamily="34" charset="0"/>
                <a:hlinkClick r:id="rId4" tooltip="Zen of Python"/>
              </a:rPr>
              <a:t>Zen of Python</a:t>
            </a:r>
            <a:r>
              <a:rPr lang="en-GB" dirty="0">
                <a:solidFill>
                  <a:srgbClr val="222222"/>
                </a:solidFill>
                <a:latin typeface="Arial" panose="020B0604020202020204" pitchFamily="34" charset="0"/>
              </a:rPr>
              <a:t> (</a:t>
            </a:r>
            <a:r>
              <a:rPr lang="en-GB" i="1" dirty="0">
                <a:solidFill>
                  <a:srgbClr val="222222"/>
                </a:solidFill>
                <a:latin typeface="Arial" panose="020B0604020202020204" pitchFamily="34" charset="0"/>
              </a:rPr>
              <a:t>PEP 20</a:t>
            </a:r>
            <a:r>
              <a:rPr lang="en-GB" dirty="0">
                <a:solidFill>
                  <a:srgbClr val="222222"/>
                </a:solidFill>
                <a:latin typeface="Arial" panose="020B0604020202020204" pitchFamily="34" charset="0"/>
              </a:rPr>
              <a:t>)</a:t>
            </a:r>
            <a:endParaRPr lang="en-GB" dirty="0"/>
          </a:p>
        </p:txBody>
      </p:sp>
    </p:spTree>
    <p:extLst>
      <p:ext uri="{BB962C8B-B14F-4D97-AF65-F5344CB8AC3E}">
        <p14:creationId xmlns:p14="http://schemas.microsoft.com/office/powerpoint/2010/main" val="391966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88" y="188640"/>
            <a:ext cx="1512169" cy="1512169"/>
          </a:xfrm>
          <a:prstGeom prst="rect">
            <a:avLst/>
          </a:prstGeom>
        </p:spPr>
      </p:pic>
      <p:sp>
        <p:nvSpPr>
          <p:cNvPr id="4" name="Title 2">
            <a:extLst>
              <a:ext uri="{FF2B5EF4-FFF2-40B4-BE49-F238E27FC236}">
                <a16:creationId xmlns:a16="http://schemas.microsoft.com/office/drawing/2014/main" id="{4BCDB314-83B8-4B5A-A6E8-9386BF4E3DF9}"/>
              </a:ext>
            </a:extLst>
          </p:cNvPr>
          <p:cNvSpPr txBox="1">
            <a:spLocks/>
          </p:cNvSpPr>
          <p:nvPr/>
        </p:nvSpPr>
        <p:spPr>
          <a:xfrm>
            <a:off x="1055440" y="1556792"/>
            <a:ext cx="10081120" cy="439248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r>
              <a:rPr lang="en-GB" dirty="0"/>
              <a:t>Beautiful is better than ugly</a:t>
            </a:r>
          </a:p>
          <a:p>
            <a:r>
              <a:rPr lang="en-GB" dirty="0"/>
              <a:t>Explicit is better than implicit</a:t>
            </a:r>
          </a:p>
          <a:p>
            <a:r>
              <a:rPr lang="en-GB" dirty="0"/>
              <a:t>Simple is better than complex</a:t>
            </a:r>
          </a:p>
          <a:p>
            <a:r>
              <a:rPr lang="en-GB" dirty="0"/>
              <a:t>Complex is better than complicated</a:t>
            </a:r>
          </a:p>
          <a:p>
            <a:r>
              <a:rPr lang="en-GB" dirty="0"/>
              <a:t>Readability counts</a:t>
            </a:r>
          </a:p>
          <a:p>
            <a:pPr marL="457200" marR="0" lvl="0" indent="-457200" algn="l" defTabSz="896386" rtl="0" eaLnBrk="1" fontAlgn="auto" latinLnBrk="0" hangingPunct="1">
              <a:lnSpc>
                <a:spcPct val="100000"/>
              </a:lnSpc>
              <a:spcBef>
                <a:spcPct val="0"/>
              </a:spcBef>
              <a:spcAft>
                <a:spcPts val="0"/>
              </a:spcAft>
              <a:buClrTx/>
              <a:buSzPct val="75000"/>
              <a:buFont typeface="Wingdings" panose="05000000000000000000" pitchFamily="2" charset="2"/>
              <a:buChar char="§"/>
              <a:tabLst/>
              <a:defRPr/>
            </a:pPr>
            <a:endParaRPr lang="en-GB" sz="3200" b="1" dirty="0">
              <a:solidFill>
                <a:srgbClr val="000000">
                  <a:lumMod val="75000"/>
                  <a:lumOff val="25000"/>
                </a:srgbClr>
              </a:solidFill>
              <a:latin typeface="Segoe UI Light"/>
            </a:endParaRPr>
          </a:p>
          <a:p>
            <a:pPr marL="457200" indent="-457200" algn="l">
              <a:buSzPct val="75000"/>
              <a:buFont typeface="Wingdings" panose="05000000000000000000" pitchFamily="2" charset="2"/>
              <a:buChar char="§"/>
            </a:pPr>
            <a:endParaRPr lang="en-GB" sz="3200" b="1" dirty="0">
              <a:solidFill>
                <a:srgbClr val="000000">
                  <a:lumMod val="75000"/>
                  <a:lumOff val="25000"/>
                </a:srgbClr>
              </a:solidFill>
              <a:latin typeface="Segoe UI Light"/>
            </a:endParaRPr>
          </a:p>
          <a:p>
            <a:pPr marL="571500" marR="0" lvl="0" indent="-571500" algn="l" defTabSz="896386"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32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pic>
        <p:nvPicPr>
          <p:cNvPr id="5" name="Picture 4">
            <a:extLst>
              <a:ext uri="{FF2B5EF4-FFF2-40B4-BE49-F238E27FC236}">
                <a16:creationId xmlns:a16="http://schemas.microsoft.com/office/drawing/2014/main" id="{03F9EEE7-9AD9-4CF7-9A04-A6C785AB4479}"/>
              </a:ext>
            </a:extLst>
          </p:cNvPr>
          <p:cNvPicPr>
            <a:picLocks noChangeAspect="1"/>
          </p:cNvPicPr>
          <p:nvPr/>
        </p:nvPicPr>
        <p:blipFill>
          <a:blip r:embed="rId4"/>
          <a:stretch>
            <a:fillRect/>
          </a:stretch>
        </p:blipFill>
        <p:spPr>
          <a:xfrm>
            <a:off x="0" y="0"/>
            <a:ext cx="12192000" cy="6013450"/>
          </a:xfrm>
          <a:prstGeom prst="rect">
            <a:avLst/>
          </a:prstGeom>
        </p:spPr>
      </p:pic>
    </p:spTree>
    <p:extLst>
      <p:ext uri="{BB962C8B-B14F-4D97-AF65-F5344CB8AC3E}">
        <p14:creationId xmlns:p14="http://schemas.microsoft.com/office/powerpoint/2010/main" val="333120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88" y="188640"/>
            <a:ext cx="1512169" cy="1512169"/>
          </a:xfrm>
          <a:prstGeom prst="rect">
            <a:avLst/>
          </a:prstGeom>
        </p:spPr>
      </p:pic>
      <p:sp>
        <p:nvSpPr>
          <p:cNvPr id="4" name="Title 2">
            <a:extLst>
              <a:ext uri="{FF2B5EF4-FFF2-40B4-BE49-F238E27FC236}">
                <a16:creationId xmlns:a16="http://schemas.microsoft.com/office/drawing/2014/main" id="{4BCDB314-83B8-4B5A-A6E8-9386BF4E3DF9}"/>
              </a:ext>
            </a:extLst>
          </p:cNvPr>
          <p:cNvSpPr txBox="1">
            <a:spLocks/>
          </p:cNvSpPr>
          <p:nvPr/>
        </p:nvSpPr>
        <p:spPr>
          <a:xfrm>
            <a:off x="247732" y="977516"/>
            <a:ext cx="10384771" cy="86730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algn="l"/>
            <a:r>
              <a:rPr lang="en-GB" sz="4000" dirty="0"/>
              <a:t>An interpreted language</a:t>
            </a:r>
          </a:p>
        </p:txBody>
      </p:sp>
      <p:sp>
        <p:nvSpPr>
          <p:cNvPr id="5" name="Rectangle 4">
            <a:extLst>
              <a:ext uri="{FF2B5EF4-FFF2-40B4-BE49-F238E27FC236}">
                <a16:creationId xmlns:a16="http://schemas.microsoft.com/office/drawing/2014/main" id="{5C9CDA06-C8E0-499C-954E-3385BF2336EF}"/>
              </a:ext>
            </a:extLst>
          </p:cNvPr>
          <p:cNvSpPr/>
          <p:nvPr/>
        </p:nvSpPr>
        <p:spPr>
          <a:xfrm>
            <a:off x="263352" y="160377"/>
            <a:ext cx="2876172" cy="769441"/>
          </a:xfrm>
          <a:prstGeom prst="rect">
            <a:avLst/>
          </a:prstGeom>
        </p:spPr>
        <p:txBody>
          <a:bodyPr wrap="none">
            <a:spAutoFit/>
          </a:bodyPr>
          <a:lstStyle/>
          <a:p>
            <a:r>
              <a:rPr lang="en-GB" sz="4400" dirty="0"/>
              <a:t>Python is…</a:t>
            </a:r>
            <a:endParaRPr lang="en-GB" sz="5400" dirty="0">
              <a:solidFill>
                <a:srgbClr val="000000">
                  <a:lumMod val="75000"/>
                  <a:lumOff val="25000"/>
                </a:srgbClr>
              </a:solidFill>
              <a:latin typeface="Segoe UI Light"/>
            </a:endParaRPr>
          </a:p>
        </p:txBody>
      </p:sp>
      <p:sp>
        <p:nvSpPr>
          <p:cNvPr id="6" name="Rectangle 5">
            <a:extLst>
              <a:ext uri="{FF2B5EF4-FFF2-40B4-BE49-F238E27FC236}">
                <a16:creationId xmlns:a16="http://schemas.microsoft.com/office/drawing/2014/main" id="{3539BBEC-3E59-4A30-A9B8-06CBEC348F51}"/>
              </a:ext>
            </a:extLst>
          </p:cNvPr>
          <p:cNvSpPr/>
          <p:nvPr/>
        </p:nvSpPr>
        <p:spPr>
          <a:xfrm>
            <a:off x="247732" y="1745521"/>
            <a:ext cx="11608908" cy="1323439"/>
          </a:xfrm>
          <a:prstGeom prst="rect">
            <a:avLst/>
          </a:prstGeom>
        </p:spPr>
        <p:txBody>
          <a:bodyPr wrap="square">
            <a:spAutoFit/>
          </a:bodyPr>
          <a:lstStyle/>
          <a:p>
            <a:r>
              <a:rPr lang="en-GB" sz="4000" dirty="0">
                <a:latin typeface="+mj-lt"/>
              </a:rPr>
              <a:t>It has a base language which is extended with modules</a:t>
            </a:r>
          </a:p>
        </p:txBody>
      </p:sp>
      <p:sp>
        <p:nvSpPr>
          <p:cNvPr id="7" name="Rectangle 6">
            <a:extLst>
              <a:ext uri="{FF2B5EF4-FFF2-40B4-BE49-F238E27FC236}">
                <a16:creationId xmlns:a16="http://schemas.microsoft.com/office/drawing/2014/main" id="{784A3FB5-17B0-4FBC-A9F1-16E2B59DAB5A}"/>
              </a:ext>
            </a:extLst>
          </p:cNvPr>
          <p:cNvSpPr/>
          <p:nvPr/>
        </p:nvSpPr>
        <p:spPr>
          <a:xfrm>
            <a:off x="247732" y="3081154"/>
            <a:ext cx="11608908" cy="707886"/>
          </a:xfrm>
          <a:prstGeom prst="rect">
            <a:avLst/>
          </a:prstGeom>
        </p:spPr>
        <p:txBody>
          <a:bodyPr wrap="square">
            <a:spAutoFit/>
          </a:bodyPr>
          <a:lstStyle/>
          <a:p>
            <a:r>
              <a:rPr lang="en-GB" sz="4000" dirty="0">
                <a:latin typeface="+mj-lt"/>
              </a:rPr>
              <a:t>Indents are important! Indents over curly brackets</a:t>
            </a:r>
          </a:p>
        </p:txBody>
      </p:sp>
      <p:sp>
        <p:nvSpPr>
          <p:cNvPr id="8" name="Rectangle 7">
            <a:extLst>
              <a:ext uri="{FF2B5EF4-FFF2-40B4-BE49-F238E27FC236}">
                <a16:creationId xmlns:a16="http://schemas.microsoft.com/office/drawing/2014/main" id="{4D358999-DF6D-4E15-AF75-F21A53E875AA}"/>
              </a:ext>
            </a:extLst>
          </p:cNvPr>
          <p:cNvSpPr/>
          <p:nvPr/>
        </p:nvSpPr>
        <p:spPr>
          <a:xfrm>
            <a:off x="230355" y="3873242"/>
            <a:ext cx="11608908" cy="707886"/>
          </a:xfrm>
          <a:prstGeom prst="rect">
            <a:avLst/>
          </a:prstGeom>
        </p:spPr>
        <p:txBody>
          <a:bodyPr wrap="square">
            <a:spAutoFit/>
          </a:bodyPr>
          <a:lstStyle/>
          <a:p>
            <a:r>
              <a:rPr lang="en-GB" sz="4000" dirty="0">
                <a:latin typeface="+mj-lt"/>
              </a:rPr>
              <a:t>Supports: variables, lists, dictionaries and tuples </a:t>
            </a:r>
          </a:p>
        </p:txBody>
      </p:sp>
      <p:sp>
        <p:nvSpPr>
          <p:cNvPr id="9" name="Rectangle 8">
            <a:extLst>
              <a:ext uri="{FF2B5EF4-FFF2-40B4-BE49-F238E27FC236}">
                <a16:creationId xmlns:a16="http://schemas.microsoft.com/office/drawing/2014/main" id="{E383ED65-73F9-416B-AAF9-F8FC5FF454A6}"/>
              </a:ext>
            </a:extLst>
          </p:cNvPr>
          <p:cNvSpPr/>
          <p:nvPr/>
        </p:nvSpPr>
        <p:spPr>
          <a:xfrm>
            <a:off x="239076" y="4665330"/>
            <a:ext cx="11608908" cy="707886"/>
          </a:xfrm>
          <a:prstGeom prst="rect">
            <a:avLst/>
          </a:prstGeom>
        </p:spPr>
        <p:txBody>
          <a:bodyPr wrap="square">
            <a:spAutoFit/>
          </a:bodyPr>
          <a:lstStyle/>
          <a:p>
            <a:r>
              <a:rPr lang="en-GB" sz="4000" dirty="0">
                <a:latin typeface="+mj-lt"/>
              </a:rPr>
              <a:t>Duck typed</a:t>
            </a:r>
          </a:p>
        </p:txBody>
      </p:sp>
      <p:sp>
        <p:nvSpPr>
          <p:cNvPr id="10" name="Rectangle 9">
            <a:extLst>
              <a:ext uri="{FF2B5EF4-FFF2-40B4-BE49-F238E27FC236}">
                <a16:creationId xmlns:a16="http://schemas.microsoft.com/office/drawing/2014/main" id="{C78582D4-9B28-4329-990F-DA02F7A6379A}"/>
              </a:ext>
            </a:extLst>
          </p:cNvPr>
          <p:cNvSpPr/>
          <p:nvPr/>
        </p:nvSpPr>
        <p:spPr>
          <a:xfrm>
            <a:off x="230355" y="5473172"/>
            <a:ext cx="11608908" cy="707886"/>
          </a:xfrm>
          <a:prstGeom prst="rect">
            <a:avLst/>
          </a:prstGeom>
        </p:spPr>
        <p:txBody>
          <a:bodyPr wrap="square">
            <a:spAutoFit/>
          </a:bodyPr>
          <a:lstStyle/>
          <a:p>
            <a:r>
              <a:rPr lang="en-GB" sz="4000" dirty="0">
                <a:latin typeface="+mj-lt"/>
              </a:rPr>
              <a:t>Awesome!!</a:t>
            </a:r>
          </a:p>
        </p:txBody>
      </p:sp>
    </p:spTree>
    <p:extLst>
      <p:ext uri="{BB962C8B-B14F-4D97-AF65-F5344CB8AC3E}">
        <p14:creationId xmlns:p14="http://schemas.microsoft.com/office/powerpoint/2010/main" val="363489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4"/>
                                        </p:tgtEl>
                                        <p:attrNameLst>
                                          <p:attrName>style.opacity</p:attrName>
                                        </p:attrNameLst>
                                      </p:cBhvr>
                                      <p:to>
                                        <p:strVal val="0.25"/>
                                      </p:to>
                                    </p:set>
                                    <p:animEffect filter="image" prLst="opacity: 0.25">
                                      <p:cBhvr rctx="IE">
                                        <p:cTn id="12" dur="indefinite"/>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7"/>
                                        </p:tgtEl>
                                        <p:attrNameLst>
                                          <p:attrName>style.opacity</p:attrName>
                                        </p:attrNameLst>
                                      </p:cBhvr>
                                      <p:to>
                                        <p:strVal val="0.25"/>
                                      </p:to>
                                    </p:set>
                                    <p:animEffect filter="image" prLst="opacity: 0.25">
                                      <p:cBhvr rctx="IE">
                                        <p:cTn id="28" dur="indefinite"/>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8"/>
                                        </p:tgtEl>
                                        <p:attrNameLst>
                                          <p:attrName>style.opacity</p:attrName>
                                        </p:attrNameLst>
                                      </p:cBhvr>
                                      <p:to>
                                        <p:strVal val="0.25"/>
                                      </p:to>
                                    </p:set>
                                    <p:animEffect filter="image" prLst="opacity: 0.25">
                                      <p:cBhvr rctx="IE">
                                        <p:cTn id="36" dur="indefinite"/>
                                        <p:tgtEl>
                                          <p:spTgt spid="8"/>
                                        </p:tgtEl>
                                      </p:cBhvr>
                                    </p:animEffect>
                                  </p:childTnLst>
                                </p:cTn>
                              </p:par>
                            </p:childTnLst>
                          </p:cTn>
                        </p:par>
                        <p:par>
                          <p:cTn id="37" fill="hold">
                            <p:stCondLst>
                              <p:cond delay="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grpId="1" nodeType="clickEffect">
                                  <p:stCondLst>
                                    <p:cond delay="0"/>
                                  </p:stCondLst>
                                  <p:childTnLst>
                                    <p:set>
                                      <p:cBhvr>
                                        <p:cTn id="44" dur="indefinite"/>
                                        <p:tgtEl>
                                          <p:spTgt spid="9"/>
                                        </p:tgtEl>
                                        <p:attrNameLst>
                                          <p:attrName>style.opacity</p:attrName>
                                        </p:attrNameLst>
                                      </p:cBhvr>
                                      <p:to>
                                        <p:strVal val="0.25"/>
                                      </p:to>
                                    </p:set>
                                    <p:animEffect filter="image" prLst="opacity: 0.25">
                                      <p:cBhvr rctx="IE">
                                        <p:cTn id="45" dur="indefinite"/>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8" grpId="0"/>
      <p:bldP spid="8" grpId="1"/>
      <p:bldP spid="9" grpId="0"/>
      <p:bldP spid="9" grpI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488" y="188640"/>
            <a:ext cx="1512169" cy="1512169"/>
          </a:xfrm>
          <a:prstGeom prst="rect">
            <a:avLst/>
          </a:prstGeom>
        </p:spPr>
      </p:pic>
      <p:sp>
        <p:nvSpPr>
          <p:cNvPr id="70" name="Title 2">
            <a:extLst>
              <a:ext uri="{FF2B5EF4-FFF2-40B4-BE49-F238E27FC236}">
                <a16:creationId xmlns:a16="http://schemas.microsoft.com/office/drawing/2014/main" id="{7968FF15-CA22-4894-8B1A-B9AC83829AFB}"/>
              </a:ext>
            </a:extLst>
          </p:cNvPr>
          <p:cNvSpPr txBox="1">
            <a:spLocks/>
          </p:cNvSpPr>
          <p:nvPr/>
        </p:nvSpPr>
        <p:spPr>
          <a:xfrm>
            <a:off x="119336" y="188640"/>
            <a:ext cx="5472608" cy="940479"/>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DS/ML Modules</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
        <p:nvSpPr>
          <p:cNvPr id="4" name="Title 2">
            <a:extLst>
              <a:ext uri="{FF2B5EF4-FFF2-40B4-BE49-F238E27FC236}">
                <a16:creationId xmlns:a16="http://schemas.microsoft.com/office/drawing/2014/main" id="{4BCDB314-83B8-4B5A-A6E8-9386BF4E3DF9}"/>
              </a:ext>
            </a:extLst>
          </p:cNvPr>
          <p:cNvSpPr txBox="1">
            <a:spLocks/>
          </p:cNvSpPr>
          <p:nvPr/>
        </p:nvSpPr>
        <p:spPr>
          <a:xfrm>
            <a:off x="479376" y="1268760"/>
            <a:ext cx="10081120" cy="4608512"/>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R="0" lvl="0" algn="l" defTabSz="896386" rtl="0" eaLnBrk="1" fontAlgn="auto" latinLnBrk="0" hangingPunct="1">
              <a:lnSpc>
                <a:spcPct val="100000"/>
              </a:lnSpc>
              <a:spcBef>
                <a:spcPct val="0"/>
              </a:spcBef>
              <a:spcAft>
                <a:spcPts val="0"/>
              </a:spcAft>
              <a:buClrTx/>
              <a:buSzTx/>
              <a:tabLst/>
              <a:defRPr/>
            </a:pPr>
            <a:r>
              <a:rPr lang="en-GB" sz="3200" dirty="0" err="1">
                <a:solidFill>
                  <a:srgbClr val="000000">
                    <a:lumMod val="75000"/>
                    <a:lumOff val="25000"/>
                  </a:srgbClr>
                </a:solidFill>
                <a:latin typeface="Segoe UI Light"/>
              </a:rPr>
              <a:t>Numpy</a:t>
            </a:r>
            <a:r>
              <a:rPr lang="en-GB" sz="3200" dirty="0">
                <a:solidFill>
                  <a:srgbClr val="000000">
                    <a:lumMod val="75000"/>
                    <a:lumOff val="25000"/>
                  </a:srgbClr>
                </a:solidFill>
                <a:latin typeface="Segoe UI Light"/>
              </a:rPr>
              <a:t> 		– Numerical Python</a:t>
            </a:r>
          </a:p>
          <a:p>
            <a:pPr marR="0" lvl="0" algn="l" defTabSz="896386" rtl="0" eaLnBrk="1" fontAlgn="auto" latinLnBrk="0" hangingPunct="1">
              <a:lnSpc>
                <a:spcPct val="100000"/>
              </a:lnSpc>
              <a:spcBef>
                <a:spcPct val="0"/>
              </a:spcBef>
              <a:spcAft>
                <a:spcPts val="0"/>
              </a:spcAft>
              <a:buClrTx/>
              <a:buSzTx/>
              <a:tabLst/>
              <a:defRPr/>
            </a:pPr>
            <a:r>
              <a:rPr lang="en-GB" sz="3200" dirty="0">
                <a:solidFill>
                  <a:srgbClr val="000000">
                    <a:lumMod val="75000"/>
                    <a:lumOff val="25000"/>
                  </a:srgbClr>
                </a:solidFill>
                <a:latin typeface="Segoe UI Light"/>
              </a:rPr>
              <a:t>SciPy 		– Scientific Python</a:t>
            </a:r>
          </a:p>
          <a:p>
            <a:pPr lvl="0" algn="l">
              <a:defRPr/>
            </a:pPr>
            <a:r>
              <a:rPr lang="en-GB" sz="3200" dirty="0">
                <a:solidFill>
                  <a:srgbClr val="000000">
                    <a:lumMod val="75000"/>
                    <a:lumOff val="25000"/>
                  </a:srgbClr>
                </a:solidFill>
              </a:rPr>
              <a:t>Pandas		- Data wrangling</a:t>
            </a:r>
          </a:p>
          <a:p>
            <a:pPr lvl="0" algn="l">
              <a:defRPr/>
            </a:pPr>
            <a:r>
              <a:rPr lang="en-GB" sz="3200" dirty="0" err="1">
                <a:solidFill>
                  <a:srgbClr val="000000">
                    <a:lumMod val="75000"/>
                    <a:lumOff val="25000"/>
                  </a:srgbClr>
                </a:solidFill>
                <a:latin typeface="Segoe UI Light"/>
              </a:rPr>
              <a:t>MatPlotLib</a:t>
            </a:r>
            <a:r>
              <a:rPr lang="en-GB" sz="3200" dirty="0">
                <a:solidFill>
                  <a:srgbClr val="000000">
                    <a:lumMod val="75000"/>
                    <a:lumOff val="25000"/>
                  </a:srgbClr>
                </a:solidFill>
                <a:latin typeface="Segoe UI Light"/>
              </a:rPr>
              <a:t> 	- Data visualisation</a:t>
            </a:r>
          </a:p>
          <a:p>
            <a:pPr marR="0" lvl="0" algn="l" defTabSz="896386" rtl="0" eaLnBrk="1" fontAlgn="auto" latinLnBrk="0" hangingPunct="1">
              <a:lnSpc>
                <a:spcPct val="100000"/>
              </a:lnSpc>
              <a:spcBef>
                <a:spcPct val="0"/>
              </a:spcBef>
              <a:spcAft>
                <a:spcPts val="0"/>
              </a:spcAft>
              <a:buClrTx/>
              <a:buSzTx/>
              <a:tabLst/>
              <a:defRPr/>
            </a:pPr>
            <a:r>
              <a:rPr lang="en-GB" sz="3200" dirty="0">
                <a:solidFill>
                  <a:srgbClr val="000000">
                    <a:lumMod val="75000"/>
                    <a:lumOff val="25000"/>
                  </a:srgbClr>
                </a:solidFill>
                <a:latin typeface="Segoe UI Light"/>
              </a:rPr>
              <a:t>Scikit-learn	- Machine learning (shallow)</a:t>
            </a:r>
          </a:p>
          <a:p>
            <a:pPr marR="0" lvl="0" algn="l" defTabSz="896386" rtl="0" eaLnBrk="1" fontAlgn="auto" latinLnBrk="0" hangingPunct="1">
              <a:lnSpc>
                <a:spcPct val="100000"/>
              </a:lnSpc>
              <a:spcBef>
                <a:spcPct val="0"/>
              </a:spcBef>
              <a:spcAft>
                <a:spcPts val="0"/>
              </a:spcAft>
              <a:buClrTx/>
              <a:buSzTx/>
              <a:tabLst/>
              <a:defRPr/>
            </a:pPr>
            <a:r>
              <a:rPr lang="en-GB" sz="3200" dirty="0">
                <a:solidFill>
                  <a:srgbClr val="000000">
                    <a:lumMod val="75000"/>
                    <a:lumOff val="25000"/>
                  </a:srgbClr>
                </a:solidFill>
                <a:latin typeface="Segoe UI Light"/>
              </a:rPr>
              <a:t>….</a:t>
            </a:r>
          </a:p>
          <a:p>
            <a:pPr marR="0" lvl="0" algn="l" defTabSz="896386" rtl="0" eaLnBrk="1" fontAlgn="auto" latinLnBrk="0" hangingPunct="1">
              <a:lnSpc>
                <a:spcPct val="100000"/>
              </a:lnSpc>
              <a:spcBef>
                <a:spcPct val="0"/>
              </a:spcBef>
              <a:spcAft>
                <a:spcPts val="0"/>
              </a:spcAft>
              <a:buClrTx/>
              <a:buSzTx/>
              <a:tabLst/>
              <a:defRPr/>
            </a:pPr>
            <a:r>
              <a:rPr lang="en-GB" sz="3200" dirty="0" err="1">
                <a:solidFill>
                  <a:srgbClr val="000000">
                    <a:lumMod val="75000"/>
                    <a:lumOff val="25000"/>
                  </a:srgbClr>
                </a:solidFill>
                <a:latin typeface="Segoe UI Light"/>
              </a:rPr>
              <a:t>TensorFlow</a:t>
            </a:r>
            <a:r>
              <a:rPr lang="en-GB" sz="3200" dirty="0">
                <a:solidFill>
                  <a:srgbClr val="000000">
                    <a:lumMod val="75000"/>
                    <a:lumOff val="25000"/>
                  </a:srgbClr>
                </a:solidFill>
                <a:latin typeface="Segoe UI Light"/>
              </a:rPr>
              <a:t> 	- Machine Learning (deep)</a:t>
            </a:r>
          </a:p>
          <a:p>
            <a:pPr marR="0" lvl="0" algn="l" defTabSz="896386" rtl="0" eaLnBrk="1" fontAlgn="auto" latinLnBrk="0" hangingPunct="1">
              <a:lnSpc>
                <a:spcPct val="100000"/>
              </a:lnSpc>
              <a:spcBef>
                <a:spcPct val="0"/>
              </a:spcBef>
              <a:spcAft>
                <a:spcPts val="0"/>
              </a:spcAft>
              <a:buClrTx/>
              <a:buSzTx/>
              <a:tabLst/>
              <a:defRPr/>
            </a:pPr>
            <a:r>
              <a:rPr lang="en-GB" sz="3200" dirty="0">
                <a:solidFill>
                  <a:srgbClr val="000000">
                    <a:lumMod val="75000"/>
                    <a:lumOff val="25000"/>
                  </a:srgbClr>
                </a:solidFill>
                <a:latin typeface="Segoe UI Light"/>
              </a:rPr>
              <a:t>NLTK			- Natural Language processing</a:t>
            </a:r>
          </a:p>
          <a:p>
            <a:pPr marL="457200" marR="0" lvl="0" indent="-457200" algn="l" defTabSz="896386" rtl="0" eaLnBrk="1" fontAlgn="auto" latinLnBrk="0" hangingPunct="1">
              <a:lnSpc>
                <a:spcPct val="100000"/>
              </a:lnSpc>
              <a:spcBef>
                <a:spcPct val="0"/>
              </a:spcBef>
              <a:spcAft>
                <a:spcPts val="0"/>
              </a:spcAft>
              <a:buClrTx/>
              <a:buSzPct val="75000"/>
              <a:buFont typeface="Wingdings" panose="05000000000000000000" pitchFamily="2" charset="2"/>
              <a:buChar char="§"/>
              <a:tabLst/>
              <a:defRPr/>
            </a:pPr>
            <a:endParaRPr lang="en-GB" sz="3200" dirty="0">
              <a:solidFill>
                <a:srgbClr val="000000">
                  <a:lumMod val="75000"/>
                  <a:lumOff val="25000"/>
                </a:srgbClr>
              </a:solidFill>
              <a:latin typeface="Segoe UI Light"/>
            </a:endParaRPr>
          </a:p>
          <a:p>
            <a:pPr algn="l">
              <a:buSzPct val="75000"/>
            </a:pPr>
            <a:r>
              <a:rPr lang="en-GB" sz="3200" dirty="0">
                <a:solidFill>
                  <a:srgbClr val="000000">
                    <a:lumMod val="75000"/>
                    <a:lumOff val="25000"/>
                  </a:srgbClr>
                </a:solidFill>
                <a:latin typeface="Segoe UI Light"/>
              </a:rPr>
              <a:t>How to add modules? </a:t>
            </a:r>
            <a:r>
              <a:rPr lang="en-GB" sz="3200" b="1" dirty="0">
                <a:solidFill>
                  <a:srgbClr val="000000">
                    <a:lumMod val="75000"/>
                    <a:lumOff val="25000"/>
                  </a:srgbClr>
                </a:solidFill>
                <a:latin typeface="Segoe UI Light"/>
              </a:rPr>
              <a:t>PIP</a:t>
            </a:r>
          </a:p>
          <a:p>
            <a:pPr marL="571500" marR="0" lvl="0" indent="-571500" algn="l" defTabSz="896386"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GB" sz="3200"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Tree>
    <p:extLst>
      <p:ext uri="{BB962C8B-B14F-4D97-AF65-F5344CB8AC3E}">
        <p14:creationId xmlns:p14="http://schemas.microsoft.com/office/powerpoint/2010/main" val="93494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achine learning sklearn">
            <a:extLst>
              <a:ext uri="{FF2B5EF4-FFF2-40B4-BE49-F238E27FC236}">
                <a16:creationId xmlns:a16="http://schemas.microsoft.com/office/drawing/2014/main" id="{1D91F29B-291A-4627-8370-1DD3FD64D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0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1052734"/>
            <a:ext cx="4581128" cy="4581128"/>
          </a:xfrm>
          <a:prstGeom prst="rect">
            <a:avLst/>
          </a:prstGeom>
        </p:spPr>
      </p:pic>
      <p:sp>
        <p:nvSpPr>
          <p:cNvPr id="70" name="Title 2">
            <a:extLst>
              <a:ext uri="{FF2B5EF4-FFF2-40B4-BE49-F238E27FC236}">
                <a16:creationId xmlns:a16="http://schemas.microsoft.com/office/drawing/2014/main" id="{7968FF15-CA22-4894-8B1A-B9AC83829AFB}"/>
              </a:ext>
            </a:extLst>
          </p:cNvPr>
          <p:cNvSpPr txBox="1">
            <a:spLocks/>
          </p:cNvSpPr>
          <p:nvPr/>
        </p:nvSpPr>
        <p:spPr>
          <a:xfrm>
            <a:off x="623392" y="2416512"/>
            <a:ext cx="4320480" cy="1853573"/>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Python:</a:t>
            </a:r>
          </a:p>
          <a:p>
            <a:pPr marL="0" marR="0" lvl="0" indent="0" algn="ctr" defTabSz="896386" rtl="0" eaLnBrk="1" fontAlgn="auto" latinLnBrk="0" hangingPunct="1">
              <a:lnSpc>
                <a:spcPct val="100000"/>
              </a:lnSpc>
              <a:spcBef>
                <a:spcPct val="0"/>
              </a:spcBef>
              <a:spcAft>
                <a:spcPts val="0"/>
              </a:spcAft>
              <a:buClrTx/>
              <a:buSzTx/>
              <a:buFontTx/>
              <a:buNone/>
              <a:tabLst/>
              <a:defRPr/>
            </a:pPr>
            <a:r>
              <a:rPr lang="en-GB" sz="5400" b="1" dirty="0">
                <a:solidFill>
                  <a:srgbClr val="000000">
                    <a:lumMod val="75000"/>
                    <a:lumOff val="25000"/>
                  </a:srgbClr>
                </a:solidFill>
                <a:latin typeface="Segoe UI Light"/>
              </a:rPr>
              <a:t>Demos</a:t>
            </a:r>
            <a:endParaRPr kumimoji="0" lang="en-GB" sz="5400" b="1" i="0" u="none" strike="noStrike" kern="1200" cap="none" spc="0" normalizeH="0" baseline="0" noProof="0" dirty="0">
              <a:ln>
                <a:noFill/>
              </a:ln>
              <a:solidFill>
                <a:srgbClr val="000000">
                  <a:lumMod val="75000"/>
                  <a:lumOff val="25000"/>
                </a:srgbClr>
              </a:solidFill>
              <a:effectLst/>
              <a:uLnTx/>
              <a:uFillTx/>
              <a:latin typeface="Segoe UI Light"/>
              <a:ea typeface="+mj-ea"/>
              <a:cs typeface="+mj-cs"/>
            </a:endParaRPr>
          </a:p>
        </p:txBody>
      </p:sp>
    </p:spTree>
    <p:extLst>
      <p:ext uri="{BB962C8B-B14F-4D97-AF65-F5344CB8AC3E}">
        <p14:creationId xmlns:p14="http://schemas.microsoft.com/office/powerpoint/2010/main" val="284166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5330E9-8B81-46A5-9336-59183CA3A983}"/>
              </a:ext>
            </a:extLst>
          </p:cNvPr>
          <p:cNvPicPr>
            <a:picLocks noChangeAspect="1"/>
          </p:cNvPicPr>
          <p:nvPr/>
        </p:nvPicPr>
        <p:blipFill>
          <a:blip r:embed="rId3"/>
          <a:stretch>
            <a:fillRect/>
          </a:stretch>
        </p:blipFill>
        <p:spPr>
          <a:xfrm>
            <a:off x="0" y="2636912"/>
            <a:ext cx="12192000" cy="4508598"/>
          </a:xfrm>
          <a:prstGeom prst="rect">
            <a:avLst/>
          </a:prstGeom>
        </p:spPr>
      </p:pic>
      <p:pic>
        <p:nvPicPr>
          <p:cNvPr id="2" name="Picture 1">
            <a:extLst>
              <a:ext uri="{FF2B5EF4-FFF2-40B4-BE49-F238E27FC236}">
                <a16:creationId xmlns:a16="http://schemas.microsoft.com/office/drawing/2014/main" id="{0C60AC82-D2FC-474B-9128-B3D3AA7E369F}"/>
              </a:ext>
            </a:extLst>
          </p:cNvPr>
          <p:cNvPicPr>
            <a:picLocks noChangeAspect="1"/>
          </p:cNvPicPr>
          <p:nvPr/>
        </p:nvPicPr>
        <p:blipFill rotWithShape="1">
          <a:blip r:embed="rId4"/>
          <a:srcRect b="11216"/>
          <a:stretch/>
        </p:blipFill>
        <p:spPr>
          <a:xfrm>
            <a:off x="-24680" y="-55663"/>
            <a:ext cx="12192000" cy="3456384"/>
          </a:xfrm>
          <a:prstGeom prst="rect">
            <a:avLst/>
          </a:prstGeom>
        </p:spPr>
      </p:pic>
      <p:pic>
        <p:nvPicPr>
          <p:cNvPr id="28" name="Picture 27">
            <a:extLst>
              <a:ext uri="{FF2B5EF4-FFF2-40B4-BE49-F238E27FC236}">
                <a16:creationId xmlns:a16="http://schemas.microsoft.com/office/drawing/2014/main" id="{CAC2E6EE-171A-4BC5-8526-0B4A30181389}"/>
              </a:ext>
            </a:extLst>
          </p:cNvPr>
          <p:cNvPicPr>
            <a:picLocks noChangeAspect="1"/>
          </p:cNvPicPr>
          <p:nvPr/>
        </p:nvPicPr>
        <p:blipFill>
          <a:blip r:embed="rId5"/>
          <a:stretch>
            <a:fillRect/>
          </a:stretch>
        </p:blipFill>
        <p:spPr>
          <a:xfrm>
            <a:off x="6085489" y="6093296"/>
            <a:ext cx="5031288" cy="1014455"/>
          </a:xfrm>
          <a:prstGeom prst="rect">
            <a:avLst/>
          </a:prstGeom>
        </p:spPr>
      </p:pic>
    </p:spTree>
    <p:extLst>
      <p:ext uri="{BB962C8B-B14F-4D97-AF65-F5344CB8AC3E}">
        <p14:creationId xmlns:p14="http://schemas.microsoft.com/office/powerpoint/2010/main" val="356368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1473BD-8879-4C9D-93E8-948D157E21ED}"/>
              </a:ext>
            </a:extLst>
          </p:cNvPr>
          <p:cNvPicPr>
            <a:picLocks noChangeAspect="1"/>
          </p:cNvPicPr>
          <p:nvPr/>
        </p:nvPicPr>
        <p:blipFill>
          <a:blip r:embed="rId3"/>
          <a:stretch>
            <a:fillRect/>
          </a:stretch>
        </p:blipFill>
        <p:spPr>
          <a:xfrm>
            <a:off x="10128448" y="5997062"/>
            <a:ext cx="1947240" cy="685714"/>
          </a:xfrm>
          <a:prstGeom prst="rect">
            <a:avLst/>
          </a:prstGeom>
        </p:spPr>
      </p:pic>
      <p:grpSp>
        <p:nvGrpSpPr>
          <p:cNvPr id="19" name="Group 18">
            <a:extLst>
              <a:ext uri="{FF2B5EF4-FFF2-40B4-BE49-F238E27FC236}">
                <a16:creationId xmlns:a16="http://schemas.microsoft.com/office/drawing/2014/main" id="{C58A3C60-70A4-41E6-B4C5-FD199B42DF7E}"/>
              </a:ext>
            </a:extLst>
          </p:cNvPr>
          <p:cNvGrpSpPr/>
          <p:nvPr/>
        </p:nvGrpSpPr>
        <p:grpSpPr>
          <a:xfrm>
            <a:off x="548360" y="132079"/>
            <a:ext cx="5256584" cy="3096344"/>
            <a:chOff x="548360" y="132079"/>
            <a:chExt cx="5256584" cy="3096344"/>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546" y="620688"/>
              <a:ext cx="1512169" cy="1512169"/>
            </a:xfrm>
            <a:prstGeom prst="rect">
              <a:avLst/>
            </a:prstGeom>
          </p:spPr>
        </p:pic>
        <p:sp>
          <p:nvSpPr>
            <p:cNvPr id="14" name="Rectangle 13">
              <a:extLst>
                <a:ext uri="{FF2B5EF4-FFF2-40B4-BE49-F238E27FC236}">
                  <a16:creationId xmlns:a16="http://schemas.microsoft.com/office/drawing/2014/main" id="{0C5635A5-6982-4948-9BC4-FBFBDCEC3D0F}"/>
                </a:ext>
              </a:extLst>
            </p:cNvPr>
            <p:cNvSpPr/>
            <p:nvPr/>
          </p:nvSpPr>
          <p:spPr>
            <a:xfrm>
              <a:off x="1052416" y="2368259"/>
              <a:ext cx="4393382" cy="584775"/>
            </a:xfrm>
            <a:prstGeom prst="rect">
              <a:avLst/>
            </a:prstGeom>
          </p:spPr>
          <p:txBody>
            <a:bodyPr wrap="none">
              <a:spAutoFit/>
            </a:bodyPr>
            <a:lstStyle/>
            <a:p>
              <a:r>
                <a:rPr lang="en-GB" sz="3200" b="1" dirty="0">
                  <a:solidFill>
                    <a:srgbClr val="006FBA"/>
                  </a:solidFill>
                </a:rPr>
                <a:t>Python Fundamentals</a:t>
              </a:r>
              <a:endParaRPr lang="en-GB" sz="3200" dirty="0"/>
            </a:p>
          </p:txBody>
        </p:sp>
        <p:sp>
          <p:nvSpPr>
            <p:cNvPr id="13" name="Rectangle 12">
              <a:extLst>
                <a:ext uri="{FF2B5EF4-FFF2-40B4-BE49-F238E27FC236}">
                  <a16:creationId xmlns:a16="http://schemas.microsoft.com/office/drawing/2014/main" id="{FF8C733E-5CFB-4FAF-B12F-67C401B37869}"/>
                </a:ext>
              </a:extLst>
            </p:cNvPr>
            <p:cNvSpPr/>
            <p:nvPr/>
          </p:nvSpPr>
          <p:spPr>
            <a:xfrm>
              <a:off x="548360" y="132079"/>
              <a:ext cx="5256584" cy="3096344"/>
            </a:xfrm>
            <a:prstGeom prst="rect">
              <a:avLst/>
            </a:prstGeom>
            <a:noFill/>
            <a:ln w="57150">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5" name="Group 24">
            <a:extLst>
              <a:ext uri="{FF2B5EF4-FFF2-40B4-BE49-F238E27FC236}">
                <a16:creationId xmlns:a16="http://schemas.microsoft.com/office/drawing/2014/main" id="{642C2AA6-7A5A-4FEF-B3C8-8C881F0AD113}"/>
              </a:ext>
            </a:extLst>
          </p:cNvPr>
          <p:cNvGrpSpPr/>
          <p:nvPr/>
        </p:nvGrpSpPr>
        <p:grpSpPr>
          <a:xfrm>
            <a:off x="6309000" y="132079"/>
            <a:ext cx="5256584" cy="3096344"/>
            <a:chOff x="6309000" y="132079"/>
            <a:chExt cx="5256584" cy="3096344"/>
          </a:xfrm>
        </p:grpSpPr>
        <p:grpSp>
          <p:nvGrpSpPr>
            <p:cNvPr id="12" name="Group 11">
              <a:extLst>
                <a:ext uri="{FF2B5EF4-FFF2-40B4-BE49-F238E27FC236}">
                  <a16:creationId xmlns:a16="http://schemas.microsoft.com/office/drawing/2014/main" id="{164B2A51-0E9F-4BC5-AAB3-7D73BFC35F63}"/>
                </a:ext>
              </a:extLst>
            </p:cNvPr>
            <p:cNvGrpSpPr/>
            <p:nvPr/>
          </p:nvGrpSpPr>
          <p:grpSpPr>
            <a:xfrm>
              <a:off x="7091502" y="188640"/>
              <a:ext cx="3754002" cy="2880320"/>
              <a:chOff x="0" y="1988840"/>
              <a:chExt cx="3754002" cy="2880320"/>
            </a:xfrm>
          </p:grpSpPr>
          <p:pic>
            <p:nvPicPr>
              <p:cNvPr id="5" name="Picture 4">
                <a:extLst>
                  <a:ext uri="{FF2B5EF4-FFF2-40B4-BE49-F238E27FC236}">
                    <a16:creationId xmlns:a16="http://schemas.microsoft.com/office/drawing/2014/main" id="{7D492034-19AA-4700-A9BB-F670F33168D6}"/>
                  </a:ext>
                </a:extLst>
              </p:cNvPr>
              <p:cNvPicPr>
                <a:picLocks noChangeAspect="1"/>
              </p:cNvPicPr>
              <p:nvPr/>
            </p:nvPicPr>
            <p:blipFill>
              <a:blip r:embed="rId5"/>
              <a:stretch>
                <a:fillRect/>
              </a:stretch>
            </p:blipFill>
            <p:spPr>
              <a:xfrm>
                <a:off x="0" y="1988840"/>
                <a:ext cx="3754002" cy="2420888"/>
              </a:xfrm>
              <a:prstGeom prst="rect">
                <a:avLst/>
              </a:prstGeom>
            </p:spPr>
          </p:pic>
          <p:sp>
            <p:nvSpPr>
              <p:cNvPr id="10" name="Rectangle 9">
                <a:extLst>
                  <a:ext uri="{FF2B5EF4-FFF2-40B4-BE49-F238E27FC236}">
                    <a16:creationId xmlns:a16="http://schemas.microsoft.com/office/drawing/2014/main" id="{D000CA34-9EF7-43DA-9A95-A3D21333E5BC}"/>
                  </a:ext>
                </a:extLst>
              </p:cNvPr>
              <p:cNvSpPr/>
              <p:nvPr/>
            </p:nvSpPr>
            <p:spPr>
              <a:xfrm>
                <a:off x="700883" y="4284385"/>
                <a:ext cx="2154757" cy="584775"/>
              </a:xfrm>
              <a:prstGeom prst="rect">
                <a:avLst/>
              </a:prstGeom>
            </p:spPr>
            <p:txBody>
              <a:bodyPr wrap="none">
                <a:spAutoFit/>
              </a:bodyPr>
              <a:lstStyle/>
              <a:p>
                <a:r>
                  <a:rPr lang="en-GB" sz="3200" b="1" dirty="0">
                    <a:solidFill>
                      <a:srgbClr val="006FBA"/>
                    </a:solidFill>
                  </a:rPr>
                  <a:t>Clustering</a:t>
                </a:r>
                <a:endParaRPr lang="en-GB" sz="3200" dirty="0"/>
              </a:p>
            </p:txBody>
          </p:sp>
        </p:grpSp>
        <p:sp>
          <p:nvSpPr>
            <p:cNvPr id="16" name="Rectangle 15">
              <a:extLst>
                <a:ext uri="{FF2B5EF4-FFF2-40B4-BE49-F238E27FC236}">
                  <a16:creationId xmlns:a16="http://schemas.microsoft.com/office/drawing/2014/main" id="{8F46E26B-3790-47CF-AAEF-0EEF124BC4C9}"/>
                </a:ext>
              </a:extLst>
            </p:cNvPr>
            <p:cNvSpPr/>
            <p:nvPr/>
          </p:nvSpPr>
          <p:spPr>
            <a:xfrm>
              <a:off x="6309000" y="132079"/>
              <a:ext cx="5256584" cy="3096344"/>
            </a:xfrm>
            <a:prstGeom prst="rect">
              <a:avLst/>
            </a:prstGeom>
            <a:noFill/>
            <a:ln w="57150">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7" name="Group 26">
            <a:extLst>
              <a:ext uri="{FF2B5EF4-FFF2-40B4-BE49-F238E27FC236}">
                <a16:creationId xmlns:a16="http://schemas.microsoft.com/office/drawing/2014/main" id="{A06D48F1-5301-47D8-AE13-5D363DF03340}"/>
              </a:ext>
            </a:extLst>
          </p:cNvPr>
          <p:cNvGrpSpPr/>
          <p:nvPr/>
        </p:nvGrpSpPr>
        <p:grpSpPr>
          <a:xfrm>
            <a:off x="548360" y="3573016"/>
            <a:ext cx="5256584" cy="3096344"/>
            <a:chOff x="548360" y="3573016"/>
            <a:chExt cx="5256584" cy="3096344"/>
          </a:xfrm>
        </p:grpSpPr>
        <p:pic>
          <p:nvPicPr>
            <p:cNvPr id="6" name="Picture 5">
              <a:extLst>
                <a:ext uri="{FF2B5EF4-FFF2-40B4-BE49-F238E27FC236}">
                  <a16:creationId xmlns:a16="http://schemas.microsoft.com/office/drawing/2014/main" id="{B3CF9DA3-7A4E-48C5-A5D2-01739F20F2CD}"/>
                </a:ext>
              </a:extLst>
            </p:cNvPr>
            <p:cNvPicPr>
              <a:picLocks noChangeAspect="1"/>
            </p:cNvPicPr>
            <p:nvPr/>
          </p:nvPicPr>
          <p:blipFill>
            <a:blip r:embed="rId6"/>
            <a:stretch>
              <a:fillRect/>
            </a:stretch>
          </p:blipFill>
          <p:spPr>
            <a:xfrm>
              <a:off x="1412456" y="3672121"/>
              <a:ext cx="3384376" cy="2421175"/>
            </a:xfrm>
            <a:prstGeom prst="rect">
              <a:avLst/>
            </a:prstGeom>
          </p:spPr>
        </p:pic>
        <p:sp>
          <p:nvSpPr>
            <p:cNvPr id="9" name="Rectangle 8">
              <a:extLst>
                <a:ext uri="{FF2B5EF4-FFF2-40B4-BE49-F238E27FC236}">
                  <a16:creationId xmlns:a16="http://schemas.microsoft.com/office/drawing/2014/main" id="{E493392E-2CEC-48A5-9CCB-AA7138D3486F}"/>
                </a:ext>
              </a:extLst>
            </p:cNvPr>
            <p:cNvSpPr/>
            <p:nvPr/>
          </p:nvSpPr>
          <p:spPr>
            <a:xfrm>
              <a:off x="1936745" y="6012577"/>
              <a:ext cx="2284023" cy="584775"/>
            </a:xfrm>
            <a:prstGeom prst="rect">
              <a:avLst/>
            </a:prstGeom>
          </p:spPr>
          <p:txBody>
            <a:bodyPr wrap="none">
              <a:spAutoFit/>
            </a:bodyPr>
            <a:lstStyle/>
            <a:p>
              <a:r>
                <a:rPr lang="en-GB" sz="3200" b="1" dirty="0">
                  <a:solidFill>
                    <a:srgbClr val="006FBA"/>
                  </a:solidFill>
                </a:rPr>
                <a:t>Regression</a:t>
              </a:r>
              <a:endParaRPr lang="en-GB" sz="3200" dirty="0"/>
            </a:p>
          </p:txBody>
        </p:sp>
        <p:sp>
          <p:nvSpPr>
            <p:cNvPr id="20" name="Rectangle 19">
              <a:extLst>
                <a:ext uri="{FF2B5EF4-FFF2-40B4-BE49-F238E27FC236}">
                  <a16:creationId xmlns:a16="http://schemas.microsoft.com/office/drawing/2014/main" id="{C7EFC420-B7DC-4A9F-8532-094FE2FDCFA8}"/>
                </a:ext>
              </a:extLst>
            </p:cNvPr>
            <p:cNvSpPr/>
            <p:nvPr/>
          </p:nvSpPr>
          <p:spPr>
            <a:xfrm>
              <a:off x="548360" y="3573016"/>
              <a:ext cx="5256584" cy="3096344"/>
            </a:xfrm>
            <a:prstGeom prst="rect">
              <a:avLst/>
            </a:prstGeom>
            <a:noFill/>
            <a:ln w="57150">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grpSp>
        <p:nvGrpSpPr>
          <p:cNvPr id="26" name="Group 25">
            <a:extLst>
              <a:ext uri="{FF2B5EF4-FFF2-40B4-BE49-F238E27FC236}">
                <a16:creationId xmlns:a16="http://schemas.microsoft.com/office/drawing/2014/main" id="{A4D771AA-3B4B-4FE1-9B7A-9A2988F47B75}"/>
              </a:ext>
            </a:extLst>
          </p:cNvPr>
          <p:cNvGrpSpPr/>
          <p:nvPr/>
        </p:nvGrpSpPr>
        <p:grpSpPr>
          <a:xfrm>
            <a:off x="6309000" y="3558195"/>
            <a:ext cx="5256584" cy="3111165"/>
            <a:chOff x="6309000" y="3558195"/>
            <a:chExt cx="5256584" cy="3111165"/>
          </a:xfrm>
        </p:grpSpPr>
        <p:grpSp>
          <p:nvGrpSpPr>
            <p:cNvPr id="11" name="Group 10">
              <a:extLst>
                <a:ext uri="{FF2B5EF4-FFF2-40B4-BE49-F238E27FC236}">
                  <a16:creationId xmlns:a16="http://schemas.microsoft.com/office/drawing/2014/main" id="{BAD2A7F4-F81F-4433-B032-E07A78B95D7A}"/>
                </a:ext>
              </a:extLst>
            </p:cNvPr>
            <p:cNvGrpSpPr/>
            <p:nvPr/>
          </p:nvGrpSpPr>
          <p:grpSpPr>
            <a:xfrm>
              <a:off x="7101088" y="3558195"/>
              <a:ext cx="3719736" cy="3111165"/>
              <a:chOff x="937904" y="3171368"/>
              <a:chExt cx="3719736" cy="3111165"/>
            </a:xfrm>
          </p:grpSpPr>
          <p:pic>
            <p:nvPicPr>
              <p:cNvPr id="7" name="Picture 6">
                <a:extLst>
                  <a:ext uri="{FF2B5EF4-FFF2-40B4-BE49-F238E27FC236}">
                    <a16:creationId xmlns:a16="http://schemas.microsoft.com/office/drawing/2014/main" id="{81AA9FAB-D467-4C1C-8AF9-FFAB771B2385}"/>
                  </a:ext>
                </a:extLst>
              </p:cNvPr>
              <p:cNvPicPr>
                <a:picLocks noChangeAspect="1"/>
              </p:cNvPicPr>
              <p:nvPr/>
            </p:nvPicPr>
            <p:blipFill>
              <a:blip r:embed="rId7"/>
              <a:stretch>
                <a:fillRect/>
              </a:stretch>
            </p:blipFill>
            <p:spPr>
              <a:xfrm>
                <a:off x="937904" y="3171368"/>
                <a:ext cx="3719736" cy="2751125"/>
              </a:xfrm>
              <a:prstGeom prst="rect">
                <a:avLst/>
              </a:prstGeom>
            </p:spPr>
          </p:pic>
          <p:sp>
            <p:nvSpPr>
              <p:cNvPr id="8" name="Rectangle 7">
                <a:extLst>
                  <a:ext uri="{FF2B5EF4-FFF2-40B4-BE49-F238E27FC236}">
                    <a16:creationId xmlns:a16="http://schemas.microsoft.com/office/drawing/2014/main" id="{FA59D0EF-47B0-4C08-A34C-40306F85C459}"/>
                  </a:ext>
                </a:extLst>
              </p:cNvPr>
              <p:cNvSpPr/>
              <p:nvPr/>
            </p:nvSpPr>
            <p:spPr>
              <a:xfrm>
                <a:off x="1343472" y="5697758"/>
                <a:ext cx="2728632" cy="584775"/>
              </a:xfrm>
              <a:prstGeom prst="rect">
                <a:avLst/>
              </a:prstGeom>
            </p:spPr>
            <p:txBody>
              <a:bodyPr wrap="none">
                <a:spAutoFit/>
              </a:bodyPr>
              <a:lstStyle/>
              <a:p>
                <a:r>
                  <a:rPr lang="en-GB" sz="3200" b="1" dirty="0">
                    <a:solidFill>
                      <a:srgbClr val="006FBA"/>
                    </a:solidFill>
                  </a:rPr>
                  <a:t>Classification</a:t>
                </a:r>
                <a:endParaRPr lang="en-GB" sz="3200" dirty="0"/>
              </a:p>
            </p:txBody>
          </p:sp>
        </p:grpSp>
        <p:sp>
          <p:nvSpPr>
            <p:cNvPr id="21" name="Rectangle 20">
              <a:extLst>
                <a:ext uri="{FF2B5EF4-FFF2-40B4-BE49-F238E27FC236}">
                  <a16:creationId xmlns:a16="http://schemas.microsoft.com/office/drawing/2014/main" id="{5CB83539-298E-4E15-AE8F-A8023F0A7A0E}"/>
                </a:ext>
              </a:extLst>
            </p:cNvPr>
            <p:cNvSpPr/>
            <p:nvPr/>
          </p:nvSpPr>
          <p:spPr>
            <a:xfrm>
              <a:off x="6309000" y="3573016"/>
              <a:ext cx="5256584" cy="3096344"/>
            </a:xfrm>
            <a:prstGeom prst="rect">
              <a:avLst/>
            </a:prstGeom>
            <a:noFill/>
            <a:ln w="57150">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spTree>
    <p:extLst>
      <p:ext uri="{BB962C8B-B14F-4D97-AF65-F5344CB8AC3E}">
        <p14:creationId xmlns:p14="http://schemas.microsoft.com/office/powerpoint/2010/main" val="244608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1473BD-8879-4C9D-93E8-948D157E21ED}"/>
              </a:ext>
            </a:extLst>
          </p:cNvPr>
          <p:cNvPicPr>
            <a:picLocks noChangeAspect="1"/>
          </p:cNvPicPr>
          <p:nvPr/>
        </p:nvPicPr>
        <p:blipFill>
          <a:blip r:embed="rId3"/>
          <a:stretch>
            <a:fillRect/>
          </a:stretch>
        </p:blipFill>
        <p:spPr>
          <a:xfrm>
            <a:off x="10128448" y="5997062"/>
            <a:ext cx="1947240" cy="685714"/>
          </a:xfrm>
          <a:prstGeom prst="rect">
            <a:avLst/>
          </a:prstGeom>
        </p:spPr>
      </p:pic>
      <p:grpSp>
        <p:nvGrpSpPr>
          <p:cNvPr id="19" name="Group 18">
            <a:extLst>
              <a:ext uri="{FF2B5EF4-FFF2-40B4-BE49-F238E27FC236}">
                <a16:creationId xmlns:a16="http://schemas.microsoft.com/office/drawing/2014/main" id="{C58A3C60-70A4-41E6-B4C5-FD199B42DF7E}"/>
              </a:ext>
            </a:extLst>
          </p:cNvPr>
          <p:cNvGrpSpPr/>
          <p:nvPr/>
        </p:nvGrpSpPr>
        <p:grpSpPr>
          <a:xfrm>
            <a:off x="3467708" y="1700808"/>
            <a:ext cx="5256584" cy="3096344"/>
            <a:chOff x="548360" y="132079"/>
            <a:chExt cx="5256584" cy="3096344"/>
          </a:xfrm>
        </p:grpSpPr>
        <p:pic>
          <p:nvPicPr>
            <p:cNvPr id="3" name="Picture 2">
              <a:extLst>
                <a:ext uri="{FF2B5EF4-FFF2-40B4-BE49-F238E27FC236}">
                  <a16:creationId xmlns:a16="http://schemas.microsoft.com/office/drawing/2014/main" id="{AAC99432-EC9E-4495-9A9B-EA2D93784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546" y="620688"/>
              <a:ext cx="1512169" cy="1512169"/>
            </a:xfrm>
            <a:prstGeom prst="rect">
              <a:avLst/>
            </a:prstGeom>
          </p:spPr>
        </p:pic>
        <p:sp>
          <p:nvSpPr>
            <p:cNvPr id="14" name="Rectangle 13">
              <a:extLst>
                <a:ext uri="{FF2B5EF4-FFF2-40B4-BE49-F238E27FC236}">
                  <a16:creationId xmlns:a16="http://schemas.microsoft.com/office/drawing/2014/main" id="{0C5635A5-6982-4948-9BC4-FBFBDCEC3D0F}"/>
                </a:ext>
              </a:extLst>
            </p:cNvPr>
            <p:cNvSpPr/>
            <p:nvPr/>
          </p:nvSpPr>
          <p:spPr>
            <a:xfrm>
              <a:off x="1145711" y="2388252"/>
              <a:ext cx="4061881" cy="584775"/>
            </a:xfrm>
            <a:prstGeom prst="rect">
              <a:avLst/>
            </a:prstGeom>
          </p:spPr>
          <p:txBody>
            <a:bodyPr wrap="none">
              <a:spAutoFit/>
            </a:bodyPr>
            <a:lstStyle/>
            <a:p>
              <a:r>
                <a:rPr lang="en-GB" sz="3200" b="1" dirty="0">
                  <a:solidFill>
                    <a:srgbClr val="006FBA"/>
                  </a:solidFill>
                </a:rPr>
                <a:t>SQL Server 2017 ML</a:t>
              </a:r>
              <a:endParaRPr lang="en-GB" sz="3200" dirty="0"/>
            </a:p>
          </p:txBody>
        </p:sp>
        <p:sp>
          <p:nvSpPr>
            <p:cNvPr id="13" name="Rectangle 12">
              <a:extLst>
                <a:ext uri="{FF2B5EF4-FFF2-40B4-BE49-F238E27FC236}">
                  <a16:creationId xmlns:a16="http://schemas.microsoft.com/office/drawing/2014/main" id="{FF8C733E-5CFB-4FAF-B12F-67C401B37869}"/>
                </a:ext>
              </a:extLst>
            </p:cNvPr>
            <p:cNvSpPr/>
            <p:nvPr/>
          </p:nvSpPr>
          <p:spPr>
            <a:xfrm>
              <a:off x="548360" y="132079"/>
              <a:ext cx="5256584" cy="3096344"/>
            </a:xfrm>
            <a:prstGeom prst="rect">
              <a:avLst/>
            </a:prstGeom>
            <a:noFill/>
            <a:ln w="57150">
              <a:solidFill>
                <a:srgbClr val="0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grpSp>
    </p:spTree>
    <p:extLst>
      <p:ext uri="{BB962C8B-B14F-4D97-AF65-F5344CB8AC3E}">
        <p14:creationId xmlns:p14="http://schemas.microsoft.com/office/powerpoint/2010/main" val="259039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BBC38B-3D9F-427D-96DB-BEF2B1D1D612}"/>
              </a:ext>
            </a:extLst>
          </p:cNvPr>
          <p:cNvSpPr/>
          <p:nvPr/>
        </p:nvSpPr>
        <p:spPr>
          <a:xfrm>
            <a:off x="3614697" y="404664"/>
            <a:ext cx="3240360" cy="324036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Traditional Analytics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Data Warehousing</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Data Visualisation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Report development</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SSAS / Power BI</a:t>
            </a:r>
          </a:p>
        </p:txBody>
      </p:sp>
      <p:sp>
        <p:nvSpPr>
          <p:cNvPr id="6" name="Title 2">
            <a:extLst>
              <a:ext uri="{FF2B5EF4-FFF2-40B4-BE49-F238E27FC236}">
                <a16:creationId xmlns:a16="http://schemas.microsoft.com/office/drawing/2014/main" id="{47C8251E-AFC4-4021-8693-A9386873C6C3}"/>
              </a:ext>
            </a:extLst>
          </p:cNvPr>
          <p:cNvSpPr txBox="1">
            <a:spLocks/>
          </p:cNvSpPr>
          <p:nvPr/>
        </p:nvSpPr>
        <p:spPr>
          <a:xfrm>
            <a:off x="1310441" y="836712"/>
            <a:ext cx="2520280"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Business Intelligence</a:t>
            </a:r>
          </a:p>
        </p:txBody>
      </p:sp>
      <p:sp>
        <p:nvSpPr>
          <p:cNvPr id="7" name="Oval 6">
            <a:extLst>
              <a:ext uri="{FF2B5EF4-FFF2-40B4-BE49-F238E27FC236}">
                <a16:creationId xmlns:a16="http://schemas.microsoft.com/office/drawing/2014/main" id="{4C89C5B2-8121-4ECE-A121-7D4395EB3FDA}"/>
              </a:ext>
            </a:extLst>
          </p:cNvPr>
          <p:cNvSpPr/>
          <p:nvPr/>
        </p:nvSpPr>
        <p:spPr>
          <a:xfrm>
            <a:off x="5630921" y="1772816"/>
            <a:ext cx="3240360" cy="3240360"/>
          </a:xfrm>
          <a:prstGeom prst="ellipse">
            <a:avLst/>
          </a:prstGeom>
          <a:solidFill>
            <a:srgbClr val="92D05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Mathematics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Advanced Statistics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Machine Learning</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Natural Language Processing</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Optimisation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72C6"/>
                </a:solidFill>
                <a:effectLst/>
                <a:uLnTx/>
                <a:uFillTx/>
                <a:latin typeface="Segoe UI"/>
                <a:ea typeface="+mn-ea"/>
                <a:cs typeface="+mn-cs"/>
              </a:rPr>
              <a:t>AI</a:t>
            </a:r>
          </a:p>
        </p:txBody>
      </p:sp>
      <p:sp>
        <p:nvSpPr>
          <p:cNvPr id="8" name="Title 2">
            <a:extLst>
              <a:ext uri="{FF2B5EF4-FFF2-40B4-BE49-F238E27FC236}">
                <a16:creationId xmlns:a16="http://schemas.microsoft.com/office/drawing/2014/main" id="{45EE9F60-98EE-4B44-B284-87D68A46D86A}"/>
              </a:ext>
            </a:extLst>
          </p:cNvPr>
          <p:cNvSpPr txBox="1">
            <a:spLocks/>
          </p:cNvSpPr>
          <p:nvPr/>
        </p:nvSpPr>
        <p:spPr>
          <a:xfrm>
            <a:off x="958541" y="5373216"/>
            <a:ext cx="2520280"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Data Engineering</a:t>
            </a:r>
          </a:p>
        </p:txBody>
      </p:sp>
      <p:sp>
        <p:nvSpPr>
          <p:cNvPr id="9" name="Oval 8">
            <a:extLst>
              <a:ext uri="{FF2B5EF4-FFF2-40B4-BE49-F238E27FC236}">
                <a16:creationId xmlns:a16="http://schemas.microsoft.com/office/drawing/2014/main" id="{1CBF4266-514A-4DA7-8F85-6C32002B39DB}"/>
              </a:ext>
            </a:extLst>
          </p:cNvPr>
          <p:cNvSpPr/>
          <p:nvPr/>
        </p:nvSpPr>
        <p:spPr>
          <a:xfrm>
            <a:off x="3398673" y="2996952"/>
            <a:ext cx="3240360" cy="3240360"/>
          </a:xfrm>
          <a:prstGeom prst="ellipse">
            <a:avLst/>
          </a:prstGeom>
          <a:solidFill>
            <a:srgbClr val="002C5C">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Model deployment</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Model management</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Model monitoring</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Automated retraining</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err="1">
                <a:ln>
                  <a:noFill/>
                </a:ln>
                <a:solidFill>
                  <a:srgbClr val="FFFFFF"/>
                </a:solidFill>
                <a:effectLst/>
                <a:uLnTx/>
                <a:uFillTx/>
                <a:latin typeface="Segoe UI"/>
                <a:ea typeface="+mn-ea"/>
                <a:cs typeface="+mn-cs"/>
              </a:rPr>
              <a:t>DataOps</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itle 2">
            <a:extLst>
              <a:ext uri="{FF2B5EF4-FFF2-40B4-BE49-F238E27FC236}">
                <a16:creationId xmlns:a16="http://schemas.microsoft.com/office/drawing/2014/main" id="{8E4AE54F-E6F8-460E-B7C4-99761E1A0448}"/>
              </a:ext>
            </a:extLst>
          </p:cNvPr>
          <p:cNvSpPr txBox="1">
            <a:spLocks/>
          </p:cNvSpPr>
          <p:nvPr/>
        </p:nvSpPr>
        <p:spPr>
          <a:xfrm>
            <a:off x="8400256" y="1772816"/>
            <a:ext cx="2520280" cy="432048"/>
          </a:xfrm>
          <a:prstGeom prst="rect">
            <a:avLst/>
          </a:prstGeom>
        </p:spPr>
        <p:txBody>
          <a:bodyPr/>
          <a:lstStyle>
            <a:lvl1pPr algn="ctr" defTabSz="896386" rtl="0" eaLnBrk="1" latinLnBrk="0" hangingPunct="1">
              <a:spcBef>
                <a:spcPct val="0"/>
              </a:spcBef>
              <a:buNone/>
              <a:defRPr sz="4313" kern="1200">
                <a:solidFill>
                  <a:schemeClr val="tx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000000">
                    <a:lumMod val="75000"/>
                    <a:lumOff val="25000"/>
                  </a:srgbClr>
                </a:solidFill>
                <a:effectLst/>
                <a:uLnTx/>
                <a:uFillTx/>
                <a:latin typeface="Segoe UI Light"/>
                <a:ea typeface="+mj-ea"/>
                <a:cs typeface="+mj-cs"/>
              </a:rPr>
              <a:t>Data Science</a:t>
            </a:r>
          </a:p>
        </p:txBody>
      </p:sp>
    </p:spTree>
    <p:extLst>
      <p:ext uri="{BB962C8B-B14F-4D97-AF65-F5344CB8AC3E}">
        <p14:creationId xmlns:p14="http://schemas.microsoft.com/office/powerpoint/2010/main" val="314020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0BEA01-D39E-41C6-8D46-8C86C5523003}"/>
              </a:ext>
            </a:extLst>
          </p:cNvPr>
          <p:cNvSpPr/>
          <p:nvPr/>
        </p:nvSpPr>
        <p:spPr>
          <a:xfrm>
            <a:off x="8977142" y="5658056"/>
            <a:ext cx="118654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4" name="Picture 3"/>
          <p:cNvPicPr>
            <a:picLocks noChangeAspect="1"/>
          </p:cNvPicPr>
          <p:nvPr/>
        </p:nvPicPr>
        <p:blipFill>
          <a:blip r:embed="rId3"/>
          <a:stretch>
            <a:fillRect/>
          </a:stretch>
        </p:blipFill>
        <p:spPr>
          <a:xfrm>
            <a:off x="7034998" y="2526942"/>
            <a:ext cx="1749721" cy="1804116"/>
          </a:xfrm>
          <a:prstGeom prst="rect">
            <a:avLst/>
          </a:prstGeom>
          <a:solidFill>
            <a:schemeClr val="accent1"/>
          </a:solidFill>
        </p:spPr>
      </p:pic>
      <p:pic>
        <p:nvPicPr>
          <p:cNvPr id="5" name="Picture 4"/>
          <p:cNvPicPr>
            <a:picLocks noChangeAspect="1"/>
          </p:cNvPicPr>
          <p:nvPr/>
        </p:nvPicPr>
        <p:blipFill>
          <a:blip r:embed="rId4"/>
          <a:stretch>
            <a:fillRect/>
          </a:stretch>
        </p:blipFill>
        <p:spPr>
          <a:xfrm>
            <a:off x="6982641" y="4747395"/>
            <a:ext cx="1994501" cy="1813183"/>
          </a:xfrm>
          <a:prstGeom prst="rect">
            <a:avLst/>
          </a:prstGeom>
        </p:spPr>
      </p:pic>
      <p:pic>
        <p:nvPicPr>
          <p:cNvPr id="6" name="Picture 5"/>
          <p:cNvPicPr>
            <a:picLocks noChangeAspect="1"/>
          </p:cNvPicPr>
          <p:nvPr/>
        </p:nvPicPr>
        <p:blipFill>
          <a:blip r:embed="rId5"/>
          <a:stretch>
            <a:fillRect/>
          </a:stretch>
        </p:blipFill>
        <p:spPr>
          <a:xfrm>
            <a:off x="6840080" y="229445"/>
            <a:ext cx="2139556" cy="1677194"/>
          </a:xfrm>
          <a:prstGeom prst="rect">
            <a:avLst/>
          </a:prstGeom>
        </p:spPr>
      </p:pic>
      <p:pic>
        <p:nvPicPr>
          <p:cNvPr id="7" name="Picture 6"/>
          <p:cNvPicPr>
            <a:picLocks noChangeAspect="1"/>
          </p:cNvPicPr>
          <p:nvPr/>
        </p:nvPicPr>
        <p:blipFill>
          <a:blip r:embed="rId6"/>
          <a:stretch>
            <a:fillRect/>
          </a:stretch>
        </p:blipFill>
        <p:spPr>
          <a:xfrm>
            <a:off x="10044686" y="4887916"/>
            <a:ext cx="1613733" cy="1532140"/>
          </a:xfrm>
          <a:prstGeom prst="rect">
            <a:avLst/>
          </a:prstGeom>
        </p:spPr>
      </p:pic>
      <p:pic>
        <p:nvPicPr>
          <p:cNvPr id="8" name="Picture 7"/>
          <p:cNvPicPr>
            <a:picLocks noChangeAspect="1"/>
          </p:cNvPicPr>
          <p:nvPr/>
        </p:nvPicPr>
        <p:blipFill>
          <a:blip r:embed="rId7"/>
          <a:stretch>
            <a:fillRect/>
          </a:stretch>
        </p:blipFill>
        <p:spPr>
          <a:xfrm>
            <a:off x="9917763" y="2806847"/>
            <a:ext cx="1740656" cy="1441481"/>
          </a:xfrm>
          <a:prstGeom prst="rect">
            <a:avLst/>
          </a:prstGeom>
        </p:spPr>
      </p:pic>
      <p:pic>
        <p:nvPicPr>
          <p:cNvPr id="9" name="Picture 8"/>
          <p:cNvPicPr>
            <a:picLocks noChangeAspect="1"/>
          </p:cNvPicPr>
          <p:nvPr/>
        </p:nvPicPr>
        <p:blipFill>
          <a:blip r:embed="rId8"/>
          <a:stretch>
            <a:fillRect/>
          </a:stretch>
        </p:blipFill>
        <p:spPr>
          <a:xfrm>
            <a:off x="9754577" y="296838"/>
            <a:ext cx="2067028" cy="1604667"/>
          </a:xfrm>
          <a:prstGeom prst="rect">
            <a:avLst/>
          </a:prstGeom>
        </p:spPr>
      </p:pic>
      <p:sp>
        <p:nvSpPr>
          <p:cNvPr id="21" name="Rectangle 20"/>
          <p:cNvSpPr/>
          <p:nvPr/>
        </p:nvSpPr>
        <p:spPr bwMode="auto">
          <a:xfrm>
            <a:off x="267" y="0"/>
            <a:ext cx="6096393" cy="6858000"/>
          </a:xfrm>
          <a:prstGeom prst="rect">
            <a:avLst/>
          </a:prstGeom>
          <a:solidFill>
            <a:srgbClr val="0070C0"/>
          </a:solidFill>
          <a:ln w="10795" cap="flat" cmpd="sng" algn="ctr">
            <a:noFill/>
            <a:prstDash val="solid"/>
            <a:headEnd type="none" w="med" len="med"/>
            <a:tailEnd type="none" w="med" len="med"/>
          </a:ln>
          <a:effectLst/>
        </p:spPr>
        <p:txBody>
          <a:bodyPr vert="horz" wrap="square" lIns="175729" tIns="140583" rIns="175729" bIns="140583" numCol="1" rtlCol="0" anchor="t" anchorCtr="0" compatLnSpc="1">
            <a:prstTxWarp prst="textNoShape">
              <a:avLst/>
            </a:prstTxWarp>
            <a:noAutofit/>
          </a:bodyPr>
          <a:lstStyle/>
          <a:p>
            <a:pPr marL="0" marR="0" lvl="0" indent="0" algn="r" defTabSz="877617"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77617" rtl="0" eaLnBrk="1" fontAlgn="base" latinLnBrk="0" hangingPunct="1">
              <a:lnSpc>
                <a:spcPct val="90000"/>
              </a:lnSpc>
              <a:spcBef>
                <a:spcPct val="0"/>
              </a:spcBef>
              <a:spcAft>
                <a:spcPct val="0"/>
              </a:spcAft>
              <a:buClrTx/>
              <a:buSzTx/>
              <a:buFontTx/>
              <a:buNone/>
              <a:tabLst/>
              <a:defRPr/>
            </a:pPr>
            <a:endParaRPr kumimoji="0" lang="en-US" sz="1345"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601" y="1986592"/>
            <a:ext cx="3276689" cy="820255"/>
          </a:xfrm>
          <a:prstGeom prst="rect">
            <a:avLst/>
          </a:prstGeom>
        </p:spPr>
      </p:pic>
      <p:sp>
        <p:nvSpPr>
          <p:cNvPr id="25" name="TextBox 24"/>
          <p:cNvSpPr txBox="1"/>
          <p:nvPr/>
        </p:nvSpPr>
        <p:spPr>
          <a:xfrm>
            <a:off x="845775" y="3654188"/>
            <a:ext cx="402608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enable</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our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clients</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make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sense</a:t>
            </a:r>
            <a:r>
              <a:rPr kumimoji="0" lang="en-GB" sz="28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of their </a:t>
            </a:r>
            <a:r>
              <a:rPr kumimoji="0" lang="en-GB" sz="2800" b="1"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a:t>
            </a:r>
          </a:p>
        </p:txBody>
      </p:sp>
      <p:pic>
        <p:nvPicPr>
          <p:cNvPr id="3" name="Picture 2">
            <a:extLst>
              <a:ext uri="{FF2B5EF4-FFF2-40B4-BE49-F238E27FC236}">
                <a16:creationId xmlns:a16="http://schemas.microsoft.com/office/drawing/2014/main" id="{6C4C7A91-1C70-4729-AE3B-06ADB38C7698}"/>
              </a:ext>
            </a:extLst>
          </p:cNvPr>
          <p:cNvPicPr>
            <a:picLocks noChangeAspect="1"/>
          </p:cNvPicPr>
          <p:nvPr/>
        </p:nvPicPr>
        <p:blipFill rotWithShape="1">
          <a:blip r:embed="rId10"/>
          <a:srcRect l="8307"/>
          <a:stretch/>
        </p:blipFill>
        <p:spPr>
          <a:xfrm>
            <a:off x="4928262" y="0"/>
            <a:ext cx="8367452" cy="6858000"/>
          </a:xfrm>
          <a:prstGeom prst="rect">
            <a:avLst/>
          </a:prstGeom>
        </p:spPr>
      </p:pic>
      <p:pic>
        <p:nvPicPr>
          <p:cNvPr id="3074" name="Picture 2" descr="Image">
            <a:extLst>
              <a:ext uri="{FF2B5EF4-FFF2-40B4-BE49-F238E27FC236}">
                <a16:creationId xmlns:a16="http://schemas.microsoft.com/office/drawing/2014/main" id="{5610EACB-BF9C-4723-949E-FBED909FA0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92"/>
          <a:stretch/>
        </p:blipFill>
        <p:spPr bwMode="auto">
          <a:xfrm>
            <a:off x="4928263" y="0"/>
            <a:ext cx="846802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7368" y="404664"/>
            <a:ext cx="6264696" cy="5755422"/>
          </a:xfrm>
          <a:prstGeom prst="rect">
            <a:avLst/>
          </a:prstGeom>
          <a:noFill/>
        </p:spPr>
        <p:txBody>
          <a:bodyPr wrap="square" rtlCol="0">
            <a:spAutoFit/>
          </a:bodyPr>
          <a:lstStyle/>
          <a:p>
            <a:r>
              <a:rPr lang="en-GB" sz="4000" b="1" dirty="0">
                <a:solidFill>
                  <a:schemeClr val="bg1"/>
                </a:solidFill>
                <a:latin typeface="Segoe UI Light" panose="020B0502040204020203" pitchFamily="34" charset="0"/>
                <a:cs typeface="Segoe UI Light" panose="020B0502040204020203" pitchFamily="34" charset="0"/>
              </a:rPr>
              <a:t>Python!</a:t>
            </a:r>
          </a:p>
          <a:p>
            <a:endParaRPr lang="en-GB" sz="4000" b="1"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Python is amazing, so versatile.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If you are serious about Machine Learning then learn Python. Learn R too, but Python for production.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Start basic and build from there.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Thank you</a:t>
            </a:r>
          </a:p>
        </p:txBody>
      </p:sp>
      <p:sp>
        <p:nvSpPr>
          <p:cNvPr id="13" name="TextBox 12"/>
          <p:cNvSpPr txBox="1"/>
          <p:nvPr/>
        </p:nvSpPr>
        <p:spPr>
          <a:xfrm>
            <a:off x="7572544" y="3445784"/>
            <a:ext cx="4234084" cy="2554545"/>
          </a:xfrm>
          <a:prstGeom prst="rect">
            <a:avLst/>
          </a:prstGeom>
          <a:noFill/>
        </p:spPr>
        <p:txBody>
          <a:bodyPr wrap="square" rtlCol="0">
            <a:spAutoFit/>
          </a:bodyPr>
          <a:lstStyle/>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SQLShark</a:t>
            </a:r>
            <a:endParaRPr lang="en-GB" sz="4000" dirty="0">
              <a:solidFill>
                <a:schemeClr val="bg1"/>
              </a:solidFill>
              <a:latin typeface="Segoe UI Light" panose="020B0502040204020203" pitchFamily="34" charset="0"/>
              <a:cs typeface="Segoe UI Light" panose="020B0502040204020203" pitchFamily="34" charset="0"/>
            </a:endParaRPr>
          </a:p>
          <a:p>
            <a:pPr algn="r"/>
            <a:r>
              <a:rPr lang="en-GB" sz="4000" dirty="0">
                <a:solidFill>
                  <a:schemeClr val="bg1"/>
                </a:solidFill>
                <a:latin typeface="Segoe UI Light" panose="020B0502040204020203" pitchFamily="34" charset="0"/>
                <a:cs typeface="Segoe UI Light" panose="020B0502040204020203" pitchFamily="34" charset="0"/>
              </a:rPr>
              <a:t>tpm@adatis.co.uk</a:t>
            </a:r>
          </a:p>
          <a:p>
            <a:pPr algn="r"/>
            <a:r>
              <a:rPr lang="en-GB" sz="4000" dirty="0">
                <a:solidFill>
                  <a:schemeClr val="bg1"/>
                </a:solidFill>
                <a:latin typeface="Segoe UI Light" panose="020B0502040204020203" pitchFamily="34" charset="0"/>
                <a:cs typeface="Segoe UI Light" panose="020B0502040204020203" pitchFamily="34" charset="0"/>
              </a:rPr>
              <a:t>www.adatis.co.uk</a:t>
            </a:r>
          </a:p>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AdatisBI</a:t>
            </a: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6" name="Picture 2" descr="https://avatars3.githubusercontent.com/u/12963406?s=460&amp;v=4">
            <a:extLst>
              <a:ext uri="{FF2B5EF4-FFF2-40B4-BE49-F238E27FC236}">
                <a16:creationId xmlns:a16="http://schemas.microsoft.com/office/drawing/2014/main" id="{B64FBAE8-2A2D-4530-9EF4-7F37C939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4309">
            <a:off x="8124514" y="677577"/>
            <a:ext cx="2593987" cy="25939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74CB00E-7035-4851-B13D-49FB97EB7786}"/>
              </a:ext>
            </a:extLst>
          </p:cNvPr>
          <p:cNvGrpSpPr/>
          <p:nvPr/>
        </p:nvGrpSpPr>
        <p:grpSpPr>
          <a:xfrm>
            <a:off x="9986049" y="333922"/>
            <a:ext cx="1692638" cy="1692638"/>
            <a:chOff x="7050062" y="728250"/>
            <a:chExt cx="1692638" cy="1692638"/>
          </a:xfrm>
        </p:grpSpPr>
        <p:sp>
          <p:nvSpPr>
            <p:cNvPr id="3" name="Oval 2">
              <a:extLst>
                <a:ext uri="{FF2B5EF4-FFF2-40B4-BE49-F238E27FC236}">
                  <a16:creationId xmlns:a16="http://schemas.microsoft.com/office/drawing/2014/main" id="{D621222A-4489-458F-8DCE-B4145BA5D579}"/>
                </a:ext>
              </a:extLst>
            </p:cNvPr>
            <p:cNvSpPr/>
            <p:nvPr/>
          </p:nvSpPr>
          <p:spPr>
            <a:xfrm>
              <a:off x="7050062" y="728250"/>
              <a:ext cx="1692638" cy="1692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pic>
          <p:nvPicPr>
            <p:cNvPr id="7" name="Picture 6">
              <a:extLst>
                <a:ext uri="{FF2B5EF4-FFF2-40B4-BE49-F238E27FC236}">
                  <a16:creationId xmlns:a16="http://schemas.microsoft.com/office/drawing/2014/main" id="{46D26CA3-911F-45CD-854E-CAECCF9D88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0296" y="818484"/>
              <a:ext cx="1512170" cy="1512170"/>
            </a:xfrm>
            <a:prstGeom prst="rect">
              <a:avLst/>
            </a:prstGeom>
          </p:spPr>
        </p:pic>
      </p:grpSp>
    </p:spTree>
    <p:extLst>
      <p:ext uri="{BB962C8B-B14F-4D97-AF65-F5344CB8AC3E}">
        <p14:creationId xmlns:p14="http://schemas.microsoft.com/office/powerpoint/2010/main" val="218307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7368" y="404664"/>
            <a:ext cx="6264696" cy="5755422"/>
          </a:xfrm>
          <a:prstGeom prst="rect">
            <a:avLst/>
          </a:prstGeom>
          <a:noFill/>
        </p:spPr>
        <p:txBody>
          <a:bodyPr wrap="square" rtlCol="0">
            <a:spAutoFit/>
          </a:bodyPr>
          <a:lstStyle/>
          <a:p>
            <a:r>
              <a:rPr lang="en-GB" sz="4000" b="1" dirty="0">
                <a:solidFill>
                  <a:schemeClr val="bg1"/>
                </a:solidFill>
                <a:latin typeface="Segoe UI Light" panose="020B0502040204020203" pitchFamily="34" charset="0"/>
                <a:cs typeface="Segoe UI Light" panose="020B0502040204020203" pitchFamily="34" charset="0"/>
              </a:rPr>
              <a:t>Python!</a:t>
            </a:r>
          </a:p>
          <a:p>
            <a:endParaRPr lang="en-GB" sz="4000" b="1"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Python is amazing, so versatile.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If you are serious about Machine Learning then learn Python. Learn R too, but Python for production.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Start basic and build from there.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Thank you</a:t>
            </a:r>
          </a:p>
        </p:txBody>
      </p:sp>
      <p:sp>
        <p:nvSpPr>
          <p:cNvPr id="13" name="TextBox 12"/>
          <p:cNvSpPr txBox="1"/>
          <p:nvPr/>
        </p:nvSpPr>
        <p:spPr>
          <a:xfrm>
            <a:off x="7572544" y="3445784"/>
            <a:ext cx="4234084" cy="2554545"/>
          </a:xfrm>
          <a:prstGeom prst="rect">
            <a:avLst/>
          </a:prstGeom>
          <a:noFill/>
        </p:spPr>
        <p:txBody>
          <a:bodyPr wrap="square" rtlCol="0">
            <a:spAutoFit/>
          </a:bodyPr>
          <a:lstStyle/>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SQLShark</a:t>
            </a:r>
            <a:endParaRPr lang="en-GB" sz="4000" dirty="0">
              <a:solidFill>
                <a:schemeClr val="bg1"/>
              </a:solidFill>
              <a:latin typeface="Segoe UI Light" panose="020B0502040204020203" pitchFamily="34" charset="0"/>
              <a:cs typeface="Segoe UI Light" panose="020B0502040204020203" pitchFamily="34" charset="0"/>
            </a:endParaRPr>
          </a:p>
          <a:p>
            <a:pPr algn="r"/>
            <a:r>
              <a:rPr lang="en-GB" sz="4000" dirty="0">
                <a:solidFill>
                  <a:schemeClr val="bg1"/>
                </a:solidFill>
                <a:latin typeface="Segoe UI Light" panose="020B0502040204020203" pitchFamily="34" charset="0"/>
                <a:cs typeface="Segoe UI Light" panose="020B0502040204020203" pitchFamily="34" charset="0"/>
              </a:rPr>
              <a:t>tpm@adatis.co.uk</a:t>
            </a:r>
          </a:p>
          <a:p>
            <a:pPr algn="r"/>
            <a:r>
              <a:rPr lang="en-GB" sz="4000" dirty="0">
                <a:solidFill>
                  <a:schemeClr val="bg1"/>
                </a:solidFill>
                <a:latin typeface="Segoe UI Light" panose="020B0502040204020203" pitchFamily="34" charset="0"/>
                <a:cs typeface="Segoe UI Light" panose="020B0502040204020203" pitchFamily="34" charset="0"/>
              </a:rPr>
              <a:t>www.adatis.co.uk</a:t>
            </a:r>
          </a:p>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AdatisBI</a:t>
            </a: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6" name="Picture 2" descr="https://avatars3.githubusercontent.com/u/12963406?s=460&amp;v=4">
            <a:extLst>
              <a:ext uri="{FF2B5EF4-FFF2-40B4-BE49-F238E27FC236}">
                <a16:creationId xmlns:a16="http://schemas.microsoft.com/office/drawing/2014/main" id="{B64FBAE8-2A2D-4530-9EF4-7F37C939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4309">
            <a:off x="8124514" y="677577"/>
            <a:ext cx="2593987" cy="25939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74CB00E-7035-4851-B13D-49FB97EB7786}"/>
              </a:ext>
            </a:extLst>
          </p:cNvPr>
          <p:cNvGrpSpPr/>
          <p:nvPr/>
        </p:nvGrpSpPr>
        <p:grpSpPr>
          <a:xfrm>
            <a:off x="9986049" y="333922"/>
            <a:ext cx="1692638" cy="1692638"/>
            <a:chOff x="7050062" y="728250"/>
            <a:chExt cx="1692638" cy="1692638"/>
          </a:xfrm>
        </p:grpSpPr>
        <p:sp>
          <p:nvSpPr>
            <p:cNvPr id="3" name="Oval 2">
              <a:extLst>
                <a:ext uri="{FF2B5EF4-FFF2-40B4-BE49-F238E27FC236}">
                  <a16:creationId xmlns:a16="http://schemas.microsoft.com/office/drawing/2014/main" id="{D621222A-4489-458F-8DCE-B4145BA5D579}"/>
                </a:ext>
              </a:extLst>
            </p:cNvPr>
            <p:cNvSpPr/>
            <p:nvPr/>
          </p:nvSpPr>
          <p:spPr>
            <a:xfrm>
              <a:off x="7050062" y="728250"/>
              <a:ext cx="1692638" cy="1692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pic>
          <p:nvPicPr>
            <p:cNvPr id="7" name="Picture 6">
              <a:extLst>
                <a:ext uri="{FF2B5EF4-FFF2-40B4-BE49-F238E27FC236}">
                  <a16:creationId xmlns:a16="http://schemas.microsoft.com/office/drawing/2014/main" id="{46D26CA3-911F-45CD-854E-CAECCF9D88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0296" y="818484"/>
              <a:ext cx="1512170" cy="1512170"/>
            </a:xfrm>
            <a:prstGeom prst="rect">
              <a:avLst/>
            </a:prstGeom>
          </p:spPr>
        </p:pic>
      </p:grpSp>
      <p:pic>
        <p:nvPicPr>
          <p:cNvPr id="2" name="Picture 1">
            <a:extLst>
              <a:ext uri="{FF2B5EF4-FFF2-40B4-BE49-F238E27FC236}">
                <a16:creationId xmlns:a16="http://schemas.microsoft.com/office/drawing/2014/main" id="{25D1349F-E102-4F55-804C-3447288EA1C7}"/>
              </a:ext>
            </a:extLst>
          </p:cNvPr>
          <p:cNvPicPr>
            <a:picLocks noChangeAspect="1"/>
          </p:cNvPicPr>
          <p:nvPr/>
        </p:nvPicPr>
        <p:blipFill>
          <a:blip r:embed="rId5"/>
          <a:stretch>
            <a:fillRect/>
          </a:stretch>
        </p:blipFill>
        <p:spPr>
          <a:xfrm>
            <a:off x="0" y="422275"/>
            <a:ext cx="12192000" cy="6013450"/>
          </a:xfrm>
          <a:prstGeom prst="rect">
            <a:avLst/>
          </a:prstGeom>
        </p:spPr>
      </p:pic>
      <p:pic>
        <p:nvPicPr>
          <p:cNvPr id="5" name="Picture 4">
            <a:extLst>
              <a:ext uri="{FF2B5EF4-FFF2-40B4-BE49-F238E27FC236}">
                <a16:creationId xmlns:a16="http://schemas.microsoft.com/office/drawing/2014/main" id="{E81995CA-1930-4B86-AFFE-C569A3A91093}"/>
              </a:ext>
            </a:extLst>
          </p:cNvPr>
          <p:cNvPicPr>
            <a:picLocks noChangeAspect="1"/>
          </p:cNvPicPr>
          <p:nvPr/>
        </p:nvPicPr>
        <p:blipFill>
          <a:blip r:embed="rId6"/>
          <a:stretch>
            <a:fillRect/>
          </a:stretch>
        </p:blipFill>
        <p:spPr>
          <a:xfrm>
            <a:off x="255120" y="456701"/>
            <a:ext cx="11333333" cy="2142857"/>
          </a:xfrm>
          <a:prstGeom prst="rect">
            <a:avLst/>
          </a:prstGeom>
        </p:spPr>
      </p:pic>
      <p:pic>
        <p:nvPicPr>
          <p:cNvPr id="8" name="Picture 7">
            <a:extLst>
              <a:ext uri="{FF2B5EF4-FFF2-40B4-BE49-F238E27FC236}">
                <a16:creationId xmlns:a16="http://schemas.microsoft.com/office/drawing/2014/main" id="{5E39D1FD-2E65-42E5-A73E-BA04B367D26B}"/>
              </a:ext>
            </a:extLst>
          </p:cNvPr>
          <p:cNvPicPr>
            <a:picLocks noChangeAspect="1"/>
          </p:cNvPicPr>
          <p:nvPr/>
        </p:nvPicPr>
        <p:blipFill>
          <a:blip r:embed="rId7"/>
          <a:stretch>
            <a:fillRect/>
          </a:stretch>
        </p:blipFill>
        <p:spPr>
          <a:xfrm>
            <a:off x="255120" y="2582560"/>
            <a:ext cx="10790476" cy="1638095"/>
          </a:xfrm>
          <a:prstGeom prst="rect">
            <a:avLst/>
          </a:prstGeom>
        </p:spPr>
      </p:pic>
      <p:pic>
        <p:nvPicPr>
          <p:cNvPr id="9" name="Picture 8">
            <a:extLst>
              <a:ext uri="{FF2B5EF4-FFF2-40B4-BE49-F238E27FC236}">
                <a16:creationId xmlns:a16="http://schemas.microsoft.com/office/drawing/2014/main" id="{53C48CEE-CD8D-45F1-B2B6-A6D1735EAF1B}"/>
              </a:ext>
            </a:extLst>
          </p:cNvPr>
          <p:cNvPicPr>
            <a:picLocks noChangeAspect="1"/>
          </p:cNvPicPr>
          <p:nvPr/>
        </p:nvPicPr>
        <p:blipFill>
          <a:blip r:embed="rId8"/>
          <a:stretch>
            <a:fillRect/>
          </a:stretch>
        </p:blipFill>
        <p:spPr>
          <a:xfrm>
            <a:off x="2036072" y="4011491"/>
            <a:ext cx="7228571" cy="1742857"/>
          </a:xfrm>
          <a:prstGeom prst="rect">
            <a:avLst/>
          </a:prstGeom>
        </p:spPr>
      </p:pic>
    </p:spTree>
    <p:extLst>
      <p:ext uri="{BB962C8B-B14F-4D97-AF65-F5344CB8AC3E}">
        <p14:creationId xmlns:p14="http://schemas.microsoft.com/office/powerpoint/2010/main" val="5131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7368" y="404664"/>
            <a:ext cx="6264696" cy="5755422"/>
          </a:xfrm>
          <a:prstGeom prst="rect">
            <a:avLst/>
          </a:prstGeom>
          <a:noFill/>
        </p:spPr>
        <p:txBody>
          <a:bodyPr wrap="square" rtlCol="0">
            <a:spAutoFit/>
          </a:bodyPr>
          <a:lstStyle/>
          <a:p>
            <a:r>
              <a:rPr lang="en-GB" sz="4000" b="1" dirty="0">
                <a:solidFill>
                  <a:schemeClr val="bg1"/>
                </a:solidFill>
                <a:latin typeface="Segoe UI Light" panose="020B0502040204020203" pitchFamily="34" charset="0"/>
                <a:cs typeface="Segoe UI Light" panose="020B0502040204020203" pitchFamily="34" charset="0"/>
              </a:rPr>
              <a:t>Python!</a:t>
            </a:r>
          </a:p>
          <a:p>
            <a:endParaRPr lang="en-GB" sz="4000" b="1"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Python is amazing, so versatile.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If you are serious about Machine Learning then learn Python. Learn R too, but Python for production.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Start basic and build from there.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Thank you</a:t>
            </a:r>
          </a:p>
        </p:txBody>
      </p:sp>
      <p:sp>
        <p:nvSpPr>
          <p:cNvPr id="13" name="TextBox 12"/>
          <p:cNvSpPr txBox="1"/>
          <p:nvPr/>
        </p:nvSpPr>
        <p:spPr>
          <a:xfrm>
            <a:off x="7572544" y="3445784"/>
            <a:ext cx="4234084" cy="2554545"/>
          </a:xfrm>
          <a:prstGeom prst="rect">
            <a:avLst/>
          </a:prstGeom>
          <a:noFill/>
        </p:spPr>
        <p:txBody>
          <a:bodyPr wrap="square" rtlCol="0">
            <a:spAutoFit/>
          </a:bodyPr>
          <a:lstStyle/>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SQLShark</a:t>
            </a:r>
            <a:endParaRPr lang="en-GB" sz="4000" dirty="0">
              <a:solidFill>
                <a:schemeClr val="bg1"/>
              </a:solidFill>
              <a:latin typeface="Segoe UI Light" panose="020B0502040204020203" pitchFamily="34" charset="0"/>
              <a:cs typeface="Segoe UI Light" panose="020B0502040204020203" pitchFamily="34" charset="0"/>
            </a:endParaRPr>
          </a:p>
          <a:p>
            <a:pPr algn="r"/>
            <a:r>
              <a:rPr lang="en-GB" sz="4000" dirty="0">
                <a:solidFill>
                  <a:schemeClr val="bg1"/>
                </a:solidFill>
                <a:latin typeface="Segoe UI Light" panose="020B0502040204020203" pitchFamily="34" charset="0"/>
                <a:cs typeface="Segoe UI Light" panose="020B0502040204020203" pitchFamily="34" charset="0"/>
              </a:rPr>
              <a:t>tpm@adatis.co.uk</a:t>
            </a:r>
          </a:p>
          <a:p>
            <a:pPr algn="r"/>
            <a:r>
              <a:rPr lang="en-GB" sz="4000" dirty="0">
                <a:solidFill>
                  <a:schemeClr val="bg1"/>
                </a:solidFill>
                <a:latin typeface="Segoe UI Light" panose="020B0502040204020203" pitchFamily="34" charset="0"/>
                <a:cs typeface="Segoe UI Light" panose="020B0502040204020203" pitchFamily="34" charset="0"/>
              </a:rPr>
              <a:t>www.adatis.co.uk</a:t>
            </a:r>
          </a:p>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AdatisBI</a:t>
            </a: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6" name="Picture 2" descr="https://avatars3.githubusercontent.com/u/12963406?s=460&amp;v=4">
            <a:extLst>
              <a:ext uri="{FF2B5EF4-FFF2-40B4-BE49-F238E27FC236}">
                <a16:creationId xmlns:a16="http://schemas.microsoft.com/office/drawing/2014/main" id="{B64FBAE8-2A2D-4530-9EF4-7F37C939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4309">
            <a:off x="8124514" y="677577"/>
            <a:ext cx="2593987" cy="2593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BBF0191-1353-4B54-AAC5-D4803B5CE7DA}"/>
              </a:ext>
            </a:extLst>
          </p:cNvPr>
          <p:cNvPicPr>
            <a:picLocks noChangeAspect="1"/>
          </p:cNvPicPr>
          <p:nvPr/>
        </p:nvPicPr>
        <p:blipFill>
          <a:blip r:embed="rId4"/>
          <a:stretch>
            <a:fillRect/>
          </a:stretch>
        </p:blipFill>
        <p:spPr>
          <a:xfrm>
            <a:off x="0" y="422275"/>
            <a:ext cx="12192000" cy="6013450"/>
          </a:xfrm>
          <a:prstGeom prst="rect">
            <a:avLst/>
          </a:prstGeom>
        </p:spPr>
      </p:pic>
    </p:spTree>
    <p:extLst>
      <p:ext uri="{BB962C8B-B14F-4D97-AF65-F5344CB8AC3E}">
        <p14:creationId xmlns:p14="http://schemas.microsoft.com/office/powerpoint/2010/main" val="280120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7368" y="404664"/>
            <a:ext cx="6264696" cy="5755422"/>
          </a:xfrm>
          <a:prstGeom prst="rect">
            <a:avLst/>
          </a:prstGeom>
          <a:noFill/>
        </p:spPr>
        <p:txBody>
          <a:bodyPr wrap="square" rtlCol="0">
            <a:spAutoFit/>
          </a:bodyPr>
          <a:lstStyle/>
          <a:p>
            <a:r>
              <a:rPr lang="en-GB" sz="4000" b="1" dirty="0">
                <a:solidFill>
                  <a:schemeClr val="bg1"/>
                </a:solidFill>
                <a:latin typeface="Segoe UI Light" panose="020B0502040204020203" pitchFamily="34" charset="0"/>
                <a:cs typeface="Segoe UI Light" panose="020B0502040204020203" pitchFamily="34" charset="0"/>
              </a:rPr>
              <a:t>Python!</a:t>
            </a:r>
          </a:p>
          <a:p>
            <a:endParaRPr lang="en-GB" sz="4000" b="1"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Python is amazing, so versatile.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If you are serious about Machine Learning then learn Python. Learn R too, but Python for production.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Start basic and build from there.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Thank you</a:t>
            </a:r>
          </a:p>
        </p:txBody>
      </p:sp>
      <p:sp>
        <p:nvSpPr>
          <p:cNvPr id="13" name="TextBox 12"/>
          <p:cNvSpPr txBox="1"/>
          <p:nvPr/>
        </p:nvSpPr>
        <p:spPr>
          <a:xfrm>
            <a:off x="7572544" y="3445784"/>
            <a:ext cx="4234084" cy="2554545"/>
          </a:xfrm>
          <a:prstGeom prst="rect">
            <a:avLst/>
          </a:prstGeom>
          <a:noFill/>
        </p:spPr>
        <p:txBody>
          <a:bodyPr wrap="square" rtlCol="0">
            <a:spAutoFit/>
          </a:bodyPr>
          <a:lstStyle/>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SQLShark</a:t>
            </a:r>
            <a:endParaRPr lang="en-GB" sz="4000" dirty="0">
              <a:solidFill>
                <a:schemeClr val="bg1"/>
              </a:solidFill>
              <a:latin typeface="Segoe UI Light" panose="020B0502040204020203" pitchFamily="34" charset="0"/>
              <a:cs typeface="Segoe UI Light" panose="020B0502040204020203" pitchFamily="34" charset="0"/>
            </a:endParaRPr>
          </a:p>
          <a:p>
            <a:pPr algn="r"/>
            <a:r>
              <a:rPr lang="en-GB" sz="4000" dirty="0">
                <a:solidFill>
                  <a:schemeClr val="bg1"/>
                </a:solidFill>
                <a:latin typeface="Segoe UI Light" panose="020B0502040204020203" pitchFamily="34" charset="0"/>
                <a:cs typeface="Segoe UI Light" panose="020B0502040204020203" pitchFamily="34" charset="0"/>
              </a:rPr>
              <a:t>tpm@adatis.co.uk</a:t>
            </a:r>
          </a:p>
          <a:p>
            <a:pPr algn="r"/>
            <a:r>
              <a:rPr lang="en-GB" sz="4000" dirty="0">
                <a:solidFill>
                  <a:schemeClr val="bg1"/>
                </a:solidFill>
                <a:latin typeface="Segoe UI Light" panose="020B0502040204020203" pitchFamily="34" charset="0"/>
                <a:cs typeface="Segoe UI Light" panose="020B0502040204020203" pitchFamily="34" charset="0"/>
              </a:rPr>
              <a:t>www.adatis.co.uk</a:t>
            </a:r>
          </a:p>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AdatisBI</a:t>
            </a: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6" name="Picture 2" descr="https://avatars3.githubusercontent.com/u/12963406?s=460&amp;v=4">
            <a:extLst>
              <a:ext uri="{FF2B5EF4-FFF2-40B4-BE49-F238E27FC236}">
                <a16:creationId xmlns:a16="http://schemas.microsoft.com/office/drawing/2014/main" id="{B64FBAE8-2A2D-4530-9EF4-7F37C939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4309">
            <a:off x="8124514" y="677577"/>
            <a:ext cx="2593987" cy="2593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BBF0191-1353-4B54-AAC5-D4803B5CE7DA}"/>
              </a:ext>
            </a:extLst>
          </p:cNvPr>
          <p:cNvPicPr>
            <a:picLocks noChangeAspect="1"/>
          </p:cNvPicPr>
          <p:nvPr/>
        </p:nvPicPr>
        <p:blipFill>
          <a:blip r:embed="rId4"/>
          <a:stretch>
            <a:fillRect/>
          </a:stretch>
        </p:blipFill>
        <p:spPr>
          <a:xfrm>
            <a:off x="0" y="422275"/>
            <a:ext cx="12192000" cy="6013450"/>
          </a:xfrm>
          <a:prstGeom prst="rect">
            <a:avLst/>
          </a:prstGeom>
        </p:spPr>
      </p:pic>
      <p:pic>
        <p:nvPicPr>
          <p:cNvPr id="3" name="Picture 2">
            <a:extLst>
              <a:ext uri="{FF2B5EF4-FFF2-40B4-BE49-F238E27FC236}">
                <a16:creationId xmlns:a16="http://schemas.microsoft.com/office/drawing/2014/main" id="{5D3A2DDB-3A04-4D5C-9BF8-56C33F85BF58}"/>
              </a:ext>
            </a:extLst>
          </p:cNvPr>
          <p:cNvPicPr>
            <a:picLocks noChangeAspect="1"/>
          </p:cNvPicPr>
          <p:nvPr/>
        </p:nvPicPr>
        <p:blipFill>
          <a:blip r:embed="rId5"/>
          <a:stretch>
            <a:fillRect/>
          </a:stretch>
        </p:blipFill>
        <p:spPr>
          <a:xfrm>
            <a:off x="-11028" y="422275"/>
            <a:ext cx="12192000" cy="6013450"/>
          </a:xfrm>
          <a:prstGeom prst="rect">
            <a:avLst/>
          </a:prstGeom>
        </p:spPr>
      </p:pic>
    </p:spTree>
    <p:extLst>
      <p:ext uri="{BB962C8B-B14F-4D97-AF65-F5344CB8AC3E}">
        <p14:creationId xmlns:p14="http://schemas.microsoft.com/office/powerpoint/2010/main" val="39625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7368" y="404664"/>
            <a:ext cx="6264696" cy="5755422"/>
          </a:xfrm>
          <a:prstGeom prst="rect">
            <a:avLst/>
          </a:prstGeom>
          <a:noFill/>
        </p:spPr>
        <p:txBody>
          <a:bodyPr wrap="square" rtlCol="0">
            <a:spAutoFit/>
          </a:bodyPr>
          <a:lstStyle/>
          <a:p>
            <a:r>
              <a:rPr lang="en-GB" sz="4000" b="1" dirty="0">
                <a:solidFill>
                  <a:schemeClr val="bg1"/>
                </a:solidFill>
                <a:latin typeface="Segoe UI Light" panose="020B0502040204020203" pitchFamily="34" charset="0"/>
                <a:cs typeface="Segoe UI Light" panose="020B0502040204020203" pitchFamily="34" charset="0"/>
              </a:rPr>
              <a:t>Python!</a:t>
            </a:r>
          </a:p>
          <a:p>
            <a:endParaRPr lang="en-GB" sz="4000" b="1"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Python is amazing, so versatile.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If you are serious about Machine Learning then learn Python. Learn R too, but Python for production.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Start basic and build from there. </a:t>
            </a:r>
          </a:p>
          <a:p>
            <a:endParaRPr lang="en-GB" sz="3200" dirty="0">
              <a:solidFill>
                <a:schemeClr val="bg1"/>
              </a:solidFill>
              <a:latin typeface="Segoe UI Light" panose="020B0502040204020203" pitchFamily="34" charset="0"/>
              <a:cs typeface="Segoe UI Light" panose="020B0502040204020203" pitchFamily="34" charset="0"/>
            </a:endParaRPr>
          </a:p>
          <a:p>
            <a:r>
              <a:rPr lang="en-GB" sz="3200" dirty="0">
                <a:solidFill>
                  <a:schemeClr val="bg1"/>
                </a:solidFill>
                <a:latin typeface="Segoe UI Light" panose="020B0502040204020203" pitchFamily="34" charset="0"/>
                <a:cs typeface="Segoe UI Light" panose="020B0502040204020203" pitchFamily="34" charset="0"/>
              </a:rPr>
              <a:t>Thank you</a:t>
            </a:r>
          </a:p>
        </p:txBody>
      </p:sp>
      <p:sp>
        <p:nvSpPr>
          <p:cNvPr id="13" name="TextBox 12"/>
          <p:cNvSpPr txBox="1"/>
          <p:nvPr/>
        </p:nvSpPr>
        <p:spPr>
          <a:xfrm>
            <a:off x="7572544" y="3445784"/>
            <a:ext cx="4234084" cy="2554545"/>
          </a:xfrm>
          <a:prstGeom prst="rect">
            <a:avLst/>
          </a:prstGeom>
          <a:noFill/>
        </p:spPr>
        <p:txBody>
          <a:bodyPr wrap="square" rtlCol="0">
            <a:spAutoFit/>
          </a:bodyPr>
          <a:lstStyle/>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SQLShark</a:t>
            </a:r>
            <a:endParaRPr lang="en-GB" sz="4000" dirty="0">
              <a:solidFill>
                <a:schemeClr val="bg1"/>
              </a:solidFill>
              <a:latin typeface="Segoe UI Light" panose="020B0502040204020203" pitchFamily="34" charset="0"/>
              <a:cs typeface="Segoe UI Light" panose="020B0502040204020203" pitchFamily="34" charset="0"/>
            </a:endParaRPr>
          </a:p>
          <a:p>
            <a:pPr algn="r"/>
            <a:r>
              <a:rPr lang="en-GB" sz="4000" dirty="0">
                <a:solidFill>
                  <a:schemeClr val="bg1"/>
                </a:solidFill>
                <a:latin typeface="Segoe UI Light" panose="020B0502040204020203" pitchFamily="34" charset="0"/>
                <a:cs typeface="Segoe UI Light" panose="020B0502040204020203" pitchFamily="34" charset="0"/>
              </a:rPr>
              <a:t>tpm@adatis.co.uk</a:t>
            </a:r>
          </a:p>
          <a:p>
            <a:pPr algn="r"/>
            <a:r>
              <a:rPr lang="en-GB" sz="4000" dirty="0">
                <a:solidFill>
                  <a:schemeClr val="bg1"/>
                </a:solidFill>
                <a:latin typeface="Segoe UI Light" panose="020B0502040204020203" pitchFamily="34" charset="0"/>
                <a:cs typeface="Segoe UI Light" panose="020B0502040204020203" pitchFamily="34" charset="0"/>
              </a:rPr>
              <a:t>www.adatis.co.uk</a:t>
            </a:r>
          </a:p>
          <a:p>
            <a:pPr algn="r"/>
            <a:r>
              <a:rPr lang="en-GB" sz="4000" dirty="0">
                <a:solidFill>
                  <a:schemeClr val="bg1"/>
                </a:solidFill>
                <a:latin typeface="Segoe UI Light" panose="020B0502040204020203" pitchFamily="34" charset="0"/>
                <a:cs typeface="Segoe UI Light" panose="020B0502040204020203" pitchFamily="34" charset="0"/>
              </a:rPr>
              <a:t>@</a:t>
            </a:r>
            <a:r>
              <a:rPr lang="en-GB" sz="4000" dirty="0" err="1">
                <a:solidFill>
                  <a:schemeClr val="bg1"/>
                </a:solidFill>
                <a:latin typeface="Segoe UI Light" panose="020B0502040204020203" pitchFamily="34" charset="0"/>
                <a:cs typeface="Segoe UI Light" panose="020B0502040204020203" pitchFamily="34" charset="0"/>
              </a:rPr>
              <a:t>AdatisBI</a:t>
            </a: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6" name="Picture 2" descr="https://avatars3.githubusercontent.com/u/12963406?s=460&amp;v=4">
            <a:extLst>
              <a:ext uri="{FF2B5EF4-FFF2-40B4-BE49-F238E27FC236}">
                <a16:creationId xmlns:a16="http://schemas.microsoft.com/office/drawing/2014/main" id="{B64FBAE8-2A2D-4530-9EF4-7F37C939D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4309">
            <a:off x="8124514" y="677577"/>
            <a:ext cx="2593987" cy="2593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BBF0191-1353-4B54-AAC5-D4803B5CE7DA}"/>
              </a:ext>
            </a:extLst>
          </p:cNvPr>
          <p:cNvPicPr>
            <a:picLocks noChangeAspect="1"/>
          </p:cNvPicPr>
          <p:nvPr/>
        </p:nvPicPr>
        <p:blipFill>
          <a:blip r:embed="rId4"/>
          <a:stretch>
            <a:fillRect/>
          </a:stretch>
        </p:blipFill>
        <p:spPr>
          <a:xfrm>
            <a:off x="0" y="422275"/>
            <a:ext cx="12192000" cy="6013450"/>
          </a:xfrm>
          <a:prstGeom prst="rect">
            <a:avLst/>
          </a:prstGeom>
        </p:spPr>
      </p:pic>
      <p:pic>
        <p:nvPicPr>
          <p:cNvPr id="3" name="Picture 2">
            <a:extLst>
              <a:ext uri="{FF2B5EF4-FFF2-40B4-BE49-F238E27FC236}">
                <a16:creationId xmlns:a16="http://schemas.microsoft.com/office/drawing/2014/main" id="{5D3A2DDB-3A04-4D5C-9BF8-56C33F85BF58}"/>
              </a:ext>
            </a:extLst>
          </p:cNvPr>
          <p:cNvPicPr>
            <a:picLocks noChangeAspect="1"/>
          </p:cNvPicPr>
          <p:nvPr/>
        </p:nvPicPr>
        <p:blipFill>
          <a:blip r:embed="rId5"/>
          <a:stretch>
            <a:fillRect/>
          </a:stretch>
        </p:blipFill>
        <p:spPr>
          <a:xfrm>
            <a:off x="-11028" y="422275"/>
            <a:ext cx="12192000" cy="6013450"/>
          </a:xfrm>
          <a:prstGeom prst="rect">
            <a:avLst/>
          </a:prstGeom>
        </p:spPr>
      </p:pic>
      <p:pic>
        <p:nvPicPr>
          <p:cNvPr id="4" name="Picture 3">
            <a:extLst>
              <a:ext uri="{FF2B5EF4-FFF2-40B4-BE49-F238E27FC236}">
                <a16:creationId xmlns:a16="http://schemas.microsoft.com/office/drawing/2014/main" id="{98B216E5-F5A1-456F-83C5-D87D524F64A6}"/>
              </a:ext>
            </a:extLst>
          </p:cNvPr>
          <p:cNvPicPr>
            <a:picLocks noChangeAspect="1"/>
          </p:cNvPicPr>
          <p:nvPr/>
        </p:nvPicPr>
        <p:blipFill>
          <a:blip r:embed="rId6"/>
          <a:stretch>
            <a:fillRect/>
          </a:stretch>
        </p:blipFill>
        <p:spPr>
          <a:xfrm>
            <a:off x="0" y="398118"/>
            <a:ext cx="12192000" cy="6013450"/>
          </a:xfrm>
          <a:prstGeom prst="rect">
            <a:avLst/>
          </a:prstGeom>
        </p:spPr>
      </p:pic>
    </p:spTree>
    <p:extLst>
      <p:ext uri="{BB962C8B-B14F-4D97-AF65-F5344CB8AC3E}">
        <p14:creationId xmlns:p14="http://schemas.microsoft.com/office/powerpoint/2010/main" val="151872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8BC8696-C28F-4B33-AEBF-F4F8AF71B31E}"/>
              </a:ext>
            </a:extLst>
          </p:cNvPr>
          <p:cNvPicPr>
            <a:picLocks noChangeAspect="1"/>
          </p:cNvPicPr>
          <p:nvPr/>
        </p:nvPicPr>
        <p:blipFill>
          <a:blip r:embed="rId2"/>
          <a:stretch>
            <a:fillRect/>
          </a:stretch>
        </p:blipFill>
        <p:spPr>
          <a:xfrm>
            <a:off x="-23589" y="-6771"/>
            <a:ext cx="12274699" cy="6910376"/>
          </a:xfrm>
          <a:prstGeom prst="rect">
            <a:avLst/>
          </a:prstGeom>
        </p:spPr>
      </p:pic>
      <p:pic>
        <p:nvPicPr>
          <p:cNvPr id="2054" name="Picture 6" descr="Image result for shout">
            <a:extLst>
              <a:ext uri="{FF2B5EF4-FFF2-40B4-BE49-F238E27FC236}">
                <a16:creationId xmlns:a16="http://schemas.microsoft.com/office/drawing/2014/main" id="{3F76DB88-627D-497F-BD82-9C46FEC20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910" y="1817255"/>
            <a:ext cx="7620000" cy="5086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039C5F8-426A-420F-9858-73F516E4E10A}"/>
              </a:ext>
            </a:extLst>
          </p:cNvPr>
          <p:cNvSpPr txBox="1"/>
          <p:nvPr/>
        </p:nvSpPr>
        <p:spPr>
          <a:xfrm>
            <a:off x="1487488" y="3861048"/>
            <a:ext cx="4392487" cy="1098342"/>
          </a:xfrm>
          <a:prstGeom prst="rect">
            <a:avLst/>
          </a:prstGeom>
        </p:spPr>
        <p:txBody>
          <a:bodyPr vert="horz" lIns="91440" tIns="45720" rIns="91440" bIns="45720" rtlCol="0" anchor="t">
            <a:noAutofit/>
          </a:bodyPr>
          <a:lstStyle>
            <a:defPPr>
              <a:defRPr lang="en-US"/>
            </a:defPPr>
            <a:lvl1pPr defTabSz="457200">
              <a:spcBef>
                <a:spcPct val="0"/>
              </a:spcBef>
              <a:buNone/>
              <a:defRPr sz="4000" kern="0">
                <a:solidFill>
                  <a:schemeClr val="bg1"/>
                </a:solidFill>
                <a:latin typeface="Segoe UI Ligh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4000" b="0" i="0" u="none" strike="noStrike" kern="0" cap="none" spc="0" normalizeH="0" baseline="0" noProof="0" dirty="0">
                <a:ln>
                  <a:noFill/>
                </a:ln>
                <a:solidFill>
                  <a:schemeClr val="tx1"/>
                </a:solidFill>
                <a:effectLst/>
                <a:uLnTx/>
                <a:uFillTx/>
                <a:latin typeface="Segoe UI Light"/>
                <a:ea typeface="+mn-ea"/>
                <a:cs typeface="+mn-cs"/>
              </a:rPr>
              <a:t>Shout them out!!</a:t>
            </a:r>
          </a:p>
        </p:txBody>
      </p:sp>
      <p:sp>
        <p:nvSpPr>
          <p:cNvPr id="2" name="Rectangle 1">
            <a:extLst>
              <a:ext uri="{FF2B5EF4-FFF2-40B4-BE49-F238E27FC236}">
                <a16:creationId xmlns:a16="http://schemas.microsoft.com/office/drawing/2014/main" id="{E88968ED-D709-4310-A599-89B093836B3D}"/>
              </a:ext>
            </a:extLst>
          </p:cNvPr>
          <p:cNvSpPr/>
          <p:nvPr/>
        </p:nvSpPr>
        <p:spPr>
          <a:xfrm>
            <a:off x="407368" y="404664"/>
            <a:ext cx="3047629" cy="769441"/>
          </a:xfrm>
          <a:prstGeom prst="rect">
            <a:avLst/>
          </a:prstGeom>
        </p:spPr>
        <p:txBody>
          <a:bodyPr wrap="none">
            <a:spAutoFit/>
          </a:bodyPr>
          <a:lstStyle/>
          <a:p>
            <a:pPr algn="ctr"/>
            <a:r>
              <a:rPr lang="en-GB" sz="4400" b="1" i="1" dirty="0">
                <a:solidFill>
                  <a:srgbClr val="006FBA"/>
                </a:solidFill>
                <a:cs typeface="Segoe UI Light" panose="020B0502040204020203" pitchFamily="34" charset="0"/>
              </a:rPr>
              <a:t>Questions?</a:t>
            </a:r>
          </a:p>
        </p:txBody>
      </p:sp>
    </p:spTree>
    <p:extLst>
      <p:ext uri="{BB962C8B-B14F-4D97-AF65-F5344CB8AC3E}">
        <p14:creationId xmlns:p14="http://schemas.microsoft.com/office/powerpoint/2010/main" val="162638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1DECA-BCC3-4061-A2F8-AB583A273644}"/>
              </a:ext>
            </a:extLst>
          </p:cNvPr>
          <p:cNvPicPr>
            <a:picLocks noChangeAspect="1"/>
          </p:cNvPicPr>
          <p:nvPr/>
        </p:nvPicPr>
        <p:blipFill>
          <a:blip r:embed="rId4"/>
          <a:stretch>
            <a:fillRect/>
          </a:stretch>
        </p:blipFill>
        <p:spPr>
          <a:xfrm>
            <a:off x="-24680" y="0"/>
            <a:ext cx="12216680" cy="6957392"/>
          </a:xfrm>
          <a:prstGeom prst="rect">
            <a:avLst/>
          </a:prstGeom>
        </p:spPr>
      </p:pic>
      <p:sp>
        <p:nvSpPr>
          <p:cNvPr id="2" name="TextBox 1"/>
          <p:cNvSpPr txBox="1"/>
          <p:nvPr/>
        </p:nvSpPr>
        <p:spPr>
          <a:xfrm>
            <a:off x="1127448" y="386368"/>
            <a:ext cx="10256426" cy="2800767"/>
          </a:xfrm>
          <a:prstGeom prst="rect">
            <a:avLst/>
          </a:prstGeom>
          <a:noFill/>
        </p:spPr>
        <p:txBody>
          <a:bodyPr wrap="square" rtlCol="0">
            <a:spAutoFit/>
          </a:bodyPr>
          <a:lstStyle/>
          <a:p>
            <a:pPr algn="ctr"/>
            <a:r>
              <a:rPr lang="en-GB" sz="4400" dirty="0">
                <a:latin typeface="Segoe UI Light" panose="020B0502040204020203" pitchFamily="34" charset="0"/>
                <a:cs typeface="Segoe UI Light" panose="020B0502040204020203" pitchFamily="34" charset="0"/>
              </a:rPr>
              <a:t>Where to find the </a:t>
            </a:r>
            <a:r>
              <a:rPr lang="en-GB" sz="4400" b="1" i="1" dirty="0">
                <a:solidFill>
                  <a:srgbClr val="006FBA"/>
                </a:solidFill>
                <a:cs typeface="Segoe UI Light" panose="020B0502040204020203" pitchFamily="34" charset="0"/>
              </a:rPr>
              <a:t>slides</a:t>
            </a:r>
            <a:r>
              <a:rPr lang="en-GB" sz="4400" dirty="0">
                <a:solidFill>
                  <a:schemeClr val="bg1"/>
                </a:solidFill>
                <a:latin typeface="Segoe UI Light" panose="020B0502040204020203" pitchFamily="34" charset="0"/>
                <a:cs typeface="Segoe UI Light" panose="020B0502040204020203" pitchFamily="34" charset="0"/>
              </a:rPr>
              <a:t> </a:t>
            </a:r>
            <a:r>
              <a:rPr lang="en-GB" sz="4400" dirty="0">
                <a:latin typeface="Segoe UI Light" panose="020B0502040204020203" pitchFamily="34" charset="0"/>
                <a:cs typeface="Segoe UI Light" panose="020B0502040204020203" pitchFamily="34" charset="0"/>
              </a:rPr>
              <a:t>and</a:t>
            </a:r>
            <a:r>
              <a:rPr lang="en-GB" sz="4400" dirty="0">
                <a:solidFill>
                  <a:schemeClr val="bg1"/>
                </a:solidFill>
                <a:latin typeface="Segoe UI Light" panose="020B0502040204020203" pitchFamily="34" charset="0"/>
                <a:cs typeface="Segoe UI Light" panose="020B0502040204020203" pitchFamily="34" charset="0"/>
              </a:rPr>
              <a:t> </a:t>
            </a:r>
            <a:r>
              <a:rPr lang="en-GB" sz="4400" b="1" i="1" dirty="0">
                <a:solidFill>
                  <a:srgbClr val="006FBA"/>
                </a:solidFill>
                <a:cs typeface="Segoe UI Light" panose="020B0502040204020203" pitchFamily="34" charset="0"/>
              </a:rPr>
              <a:t>demos</a:t>
            </a:r>
          </a:p>
          <a:p>
            <a:pPr algn="ctr"/>
            <a:endParaRPr lang="en-GB" sz="4400" dirty="0">
              <a:solidFill>
                <a:schemeClr val="bg1"/>
              </a:solidFill>
              <a:latin typeface="Segoe UI Light" panose="020B0502040204020203" pitchFamily="34" charset="0"/>
              <a:cs typeface="Segoe UI Light" panose="020B0502040204020203" pitchFamily="34" charset="0"/>
            </a:endParaRPr>
          </a:p>
          <a:p>
            <a:pPr algn="ctr"/>
            <a:r>
              <a:rPr lang="en-GB" sz="4400" dirty="0">
                <a:latin typeface="Segoe UI Light" panose="020B0502040204020203" pitchFamily="34" charset="0"/>
                <a:cs typeface="Segoe UI Light" panose="020B0502040204020203" pitchFamily="34" charset="0"/>
              </a:rPr>
              <a:t>https://github.com/SQLShark</a:t>
            </a:r>
          </a:p>
          <a:p>
            <a:pPr algn="ctr"/>
            <a:endParaRPr lang="en-GB" sz="4400" dirty="0">
              <a:solidFill>
                <a:schemeClr val="bg1"/>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0" y="6487398"/>
            <a:ext cx="1925399" cy="338554"/>
          </a:xfrm>
          <a:prstGeom prst="rect">
            <a:avLst/>
          </a:prstGeom>
          <a:noFill/>
        </p:spPr>
        <p:txBody>
          <a:bodyPr wrap="none" rtlCol="0">
            <a:spAutoFit/>
          </a:bodyPr>
          <a:lstStyle/>
          <a:p>
            <a:r>
              <a:rPr lang="en-GB" sz="1600" dirty="0">
                <a:solidFill>
                  <a:schemeClr val="bg1">
                    <a:lumMod val="85000"/>
                  </a:schemeClr>
                </a:solidFill>
                <a:effectLst>
                  <a:innerShdw blurRad="63500" dist="50800" dir="13500000">
                    <a:prstClr val="black">
                      <a:alpha val="50000"/>
                    </a:prstClr>
                  </a:innerShdw>
                </a:effectLst>
              </a:rPr>
              <a:t>Terry McCann 2018</a:t>
            </a:r>
          </a:p>
        </p:txBody>
      </p:sp>
      <p:pic>
        <p:nvPicPr>
          <p:cNvPr id="2050" name="Picture 2" descr="GitHub Logo">
            <a:extLst>
              <a:ext uri="{FF2B5EF4-FFF2-40B4-BE49-F238E27FC236}">
                <a16:creationId xmlns:a16="http://schemas.microsoft.com/office/drawing/2014/main" id="{1023C92B-C7D5-4074-8BCA-A140CA13E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562" y="2852936"/>
            <a:ext cx="7762875"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0804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66394" y="421919"/>
            <a:ext cx="11668259" cy="1446550"/>
          </a:xfrm>
          <a:prstGeom prst="rect">
            <a:avLst/>
          </a:prstGeom>
          <a:noFill/>
        </p:spPr>
        <p:txBody>
          <a:bodyPr wrap="square" rtlCol="0">
            <a:spAutoFit/>
          </a:bodyPr>
          <a:lstStyle/>
          <a:p>
            <a:r>
              <a:rPr lang="en-GB" sz="4400" b="1" dirty="0">
                <a:latin typeface="Segoe UI Light" panose="020B0502040204020203" pitchFamily="34" charset="0"/>
                <a:cs typeface="Segoe UI Light" panose="020B0502040204020203" pitchFamily="34" charset="0"/>
              </a:rPr>
              <a:t>In this session we will look to understand what is </a:t>
            </a:r>
            <a:r>
              <a:rPr lang="en-GB" sz="4400" b="1" i="1" dirty="0">
                <a:solidFill>
                  <a:srgbClr val="006FBA"/>
                </a:solidFill>
                <a:cs typeface="Segoe UI Light" panose="020B0502040204020203" pitchFamily="34" charset="0"/>
              </a:rPr>
              <a:t>Machine learning</a:t>
            </a:r>
            <a:r>
              <a:rPr lang="en-GB" sz="4400" b="1" dirty="0">
                <a:latin typeface="Segoe UI Light" panose="020B0502040204020203" pitchFamily="34" charset="0"/>
                <a:cs typeface="Segoe UI Light" panose="020B0502040204020203" pitchFamily="34" charset="0"/>
              </a:rPr>
              <a:t>?</a:t>
            </a:r>
          </a:p>
        </p:txBody>
      </p:sp>
      <p:sp>
        <p:nvSpPr>
          <p:cNvPr id="4" name="Rectangle 3"/>
          <p:cNvSpPr/>
          <p:nvPr/>
        </p:nvSpPr>
        <p:spPr>
          <a:xfrm>
            <a:off x="266392" y="2142028"/>
            <a:ext cx="11668259" cy="1446550"/>
          </a:xfrm>
          <a:prstGeom prst="rect">
            <a:avLst/>
          </a:prstGeom>
          <a:noFill/>
        </p:spPr>
        <p:txBody>
          <a:bodyPr wrap="square" rtlCol="0">
            <a:spAutoFit/>
          </a:bodyPr>
          <a:lstStyle/>
          <a:p>
            <a:r>
              <a:rPr lang="en-GB" sz="4400" b="1" dirty="0">
                <a:latin typeface="Segoe UI Light" panose="020B0502040204020203" pitchFamily="34" charset="0"/>
                <a:cs typeface="Segoe UI Light" panose="020B0502040204020203" pitchFamily="34" charset="0"/>
              </a:rPr>
              <a:t>We will explore the </a:t>
            </a:r>
            <a:r>
              <a:rPr lang="en-GB" sz="4400" b="1" i="1" dirty="0">
                <a:solidFill>
                  <a:srgbClr val="006FBA"/>
                </a:solidFill>
                <a:cs typeface="Segoe UI Light" panose="020B0502040204020203" pitchFamily="34" charset="0"/>
              </a:rPr>
              <a:t>process</a:t>
            </a:r>
            <a:r>
              <a:rPr lang="en-GB" sz="4400" b="1" dirty="0">
                <a:latin typeface="Segoe UI Light" panose="020B0502040204020203" pitchFamily="34" charset="0"/>
                <a:cs typeface="Segoe UI Light" panose="020B0502040204020203" pitchFamily="34" charset="0"/>
              </a:rPr>
              <a:t>, the </a:t>
            </a:r>
            <a:r>
              <a:rPr lang="en-GB" sz="4400" b="1" i="1" dirty="0">
                <a:solidFill>
                  <a:srgbClr val="006FBA"/>
                </a:solidFill>
                <a:cs typeface="Segoe UI Light" panose="020B0502040204020203" pitchFamily="34" charset="0"/>
              </a:rPr>
              <a:t>use cases </a:t>
            </a:r>
            <a:r>
              <a:rPr lang="en-GB" sz="4400" b="1" dirty="0">
                <a:latin typeface="Segoe UI Light" panose="020B0502040204020203" pitchFamily="34" charset="0"/>
                <a:cs typeface="Segoe UI Light" panose="020B0502040204020203" pitchFamily="34" charset="0"/>
              </a:rPr>
              <a:t>and how to get </a:t>
            </a:r>
            <a:r>
              <a:rPr lang="en-GB" sz="4400" b="1" i="1" dirty="0">
                <a:solidFill>
                  <a:srgbClr val="006FBA"/>
                </a:solidFill>
                <a:cs typeface="Segoe UI Light" panose="020B0502040204020203" pitchFamily="34" charset="0"/>
              </a:rPr>
              <a:t>started</a:t>
            </a:r>
            <a:r>
              <a:rPr lang="en-GB" sz="4400" b="1" dirty="0">
                <a:latin typeface="Segoe UI Light" panose="020B0502040204020203" pitchFamily="34" charset="0"/>
                <a:cs typeface="Segoe UI Light" panose="020B0502040204020203" pitchFamily="34" charset="0"/>
              </a:rPr>
              <a:t>. </a:t>
            </a:r>
          </a:p>
        </p:txBody>
      </p:sp>
      <p:sp>
        <p:nvSpPr>
          <p:cNvPr id="6" name="Rectangle 5"/>
          <p:cNvSpPr/>
          <p:nvPr/>
        </p:nvSpPr>
        <p:spPr>
          <a:xfrm>
            <a:off x="266392" y="3862137"/>
            <a:ext cx="11668259" cy="2123658"/>
          </a:xfrm>
          <a:prstGeom prst="rect">
            <a:avLst/>
          </a:prstGeom>
          <a:noFill/>
        </p:spPr>
        <p:txBody>
          <a:bodyPr wrap="square" rtlCol="0">
            <a:spAutoFit/>
          </a:bodyPr>
          <a:lstStyle/>
          <a:p>
            <a:r>
              <a:rPr lang="en-GB" sz="4400" b="1" dirty="0">
                <a:latin typeface="Segoe UI Light" panose="020B0502040204020203" pitchFamily="34" charset="0"/>
                <a:cs typeface="Segoe UI Light" panose="020B0502040204020203" pitchFamily="34" charset="0"/>
              </a:rPr>
              <a:t>We will understand why </a:t>
            </a:r>
            <a:r>
              <a:rPr lang="en-GB" sz="4400" b="1" i="1" dirty="0">
                <a:solidFill>
                  <a:srgbClr val="006FBA"/>
                </a:solidFill>
                <a:cs typeface="Segoe UI Light" panose="020B0502040204020203" pitchFamily="34" charset="0"/>
              </a:rPr>
              <a:t>Python</a:t>
            </a:r>
            <a:r>
              <a:rPr lang="en-GB" sz="4400" b="1" dirty="0">
                <a:solidFill>
                  <a:schemeClr val="bg1"/>
                </a:solidFill>
                <a:latin typeface="Segoe UI Light" panose="020B0502040204020203" pitchFamily="34" charset="0"/>
                <a:cs typeface="Segoe UI Light" panose="020B0502040204020203" pitchFamily="34" charset="0"/>
              </a:rPr>
              <a:t> </a:t>
            </a:r>
            <a:r>
              <a:rPr lang="en-GB" sz="4400" b="1" dirty="0">
                <a:latin typeface="Segoe UI Light" panose="020B0502040204020203" pitchFamily="34" charset="0"/>
                <a:cs typeface="Segoe UI Light" panose="020B0502040204020203" pitchFamily="34" charset="0"/>
              </a:rPr>
              <a:t>is a great Language, and how to advance your skills in machine learning</a:t>
            </a:r>
          </a:p>
        </p:txBody>
      </p:sp>
    </p:spTree>
    <p:extLst>
      <p:ext uri="{BB962C8B-B14F-4D97-AF65-F5344CB8AC3E}">
        <p14:creationId xmlns:p14="http://schemas.microsoft.com/office/powerpoint/2010/main" val="9791410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
                                        </p:tgtEl>
                                        <p:attrNameLst>
                                          <p:attrName>style.opacity</p:attrName>
                                        </p:attrNameLst>
                                      </p:cBhvr>
                                      <p:to>
                                        <p:strVal val="0.15"/>
                                      </p:to>
                                    </p:set>
                                    <p:animEffect filter="image" prLst="opacity: 0.15">
                                      <p:cBhvr rctx="IE">
                                        <p:cTn id="12" dur="indefinite"/>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15"/>
                                      </p:to>
                                    </p:set>
                                    <p:animEffect filter="image" prLst="opacity: 0.1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Roy Batty by cyberaeon">
            <a:extLst>
              <a:ext uri="{FF2B5EF4-FFF2-40B4-BE49-F238E27FC236}">
                <a16:creationId xmlns:a16="http://schemas.microsoft.com/office/drawing/2014/main" id="{8CC9E41A-D942-4E7E-8214-0AA61B2BD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04" y="0"/>
            <a:ext cx="14212304" cy="6957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5784" y="3645024"/>
            <a:ext cx="11668259" cy="769441"/>
          </a:xfrm>
          <a:prstGeom prst="rect">
            <a:avLst/>
          </a:prstGeom>
          <a:noFill/>
        </p:spPr>
        <p:txBody>
          <a:bodyPr wrap="square" rtlCol="0">
            <a:spAutoFit/>
          </a:bodyPr>
          <a:lstStyle/>
          <a:p>
            <a:pPr algn="ctr"/>
            <a:r>
              <a:rPr lang="en-GB" sz="4400" b="1" dirty="0">
                <a:solidFill>
                  <a:schemeClr val="bg1"/>
                </a:solidFill>
                <a:latin typeface="Segoe UI Light" panose="020B0502040204020203" pitchFamily="34" charset="0"/>
                <a:cs typeface="Segoe UI Light" panose="020B0502040204020203" pitchFamily="34" charset="0"/>
              </a:rPr>
              <a:t>What is Machine Learning?</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F312D533-1DB4-4AA1-AFE5-6EAF1CBC80C7}"/>
              </a:ext>
            </a:extLst>
          </p:cNvPr>
          <p:cNvSpPr/>
          <p:nvPr/>
        </p:nvSpPr>
        <p:spPr>
          <a:xfrm>
            <a:off x="-240704" y="3140969"/>
            <a:ext cx="12936760" cy="18001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72C6"/>
              </a:solidFill>
            </a:endParaRPr>
          </a:p>
        </p:txBody>
      </p:sp>
      <p:sp>
        <p:nvSpPr>
          <p:cNvPr id="4" name="Rectangle 3">
            <a:extLst>
              <a:ext uri="{FF2B5EF4-FFF2-40B4-BE49-F238E27FC236}">
                <a16:creationId xmlns:a16="http://schemas.microsoft.com/office/drawing/2014/main" id="{8E04DC2D-6A31-4096-BC4D-09A5B681C3EC}"/>
              </a:ext>
            </a:extLst>
          </p:cNvPr>
          <p:cNvSpPr/>
          <p:nvPr/>
        </p:nvSpPr>
        <p:spPr>
          <a:xfrm>
            <a:off x="15965" y="6474822"/>
            <a:ext cx="3703771" cy="338554"/>
          </a:xfrm>
          <a:prstGeom prst="rect">
            <a:avLst/>
          </a:prstGeom>
        </p:spPr>
        <p:txBody>
          <a:bodyPr wrap="none">
            <a:spAutoFit/>
          </a:bodyPr>
          <a:lstStyle/>
          <a:p>
            <a:r>
              <a:rPr lang="en-GB" sz="1600" dirty="0">
                <a:solidFill>
                  <a:schemeClr val="tx1">
                    <a:lumMod val="75000"/>
                    <a:lumOff val="25000"/>
                  </a:schemeClr>
                </a:solidFill>
              </a:rPr>
              <a:t>https://www.deviantart.com/cyberaeon</a:t>
            </a:r>
          </a:p>
        </p:txBody>
      </p:sp>
    </p:spTree>
    <p:extLst>
      <p:ext uri="{BB962C8B-B14F-4D97-AF65-F5344CB8AC3E}">
        <p14:creationId xmlns:p14="http://schemas.microsoft.com/office/powerpoint/2010/main" val="222447411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84" y="2555527"/>
            <a:ext cx="11668259" cy="769441"/>
          </a:xfrm>
          <a:prstGeom prst="rect">
            <a:avLst/>
          </a:prstGeom>
          <a:noFill/>
        </p:spPr>
        <p:txBody>
          <a:bodyPr wrap="square" rtlCol="0">
            <a:spAutoFit/>
          </a:bodyPr>
          <a:lstStyle/>
          <a:p>
            <a:pPr algn="ctr"/>
            <a:r>
              <a:rPr lang="en-GB" sz="4400" b="1" dirty="0">
                <a:latin typeface="Segoe UI Light" panose="020B0502040204020203" pitchFamily="34" charset="0"/>
                <a:cs typeface="Segoe UI Light" panose="020B0502040204020203" pitchFamily="34" charset="0"/>
              </a:rPr>
              <a:t>Expert systems</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098558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84" y="2555527"/>
            <a:ext cx="11668259" cy="769441"/>
          </a:xfrm>
          <a:prstGeom prst="rect">
            <a:avLst/>
          </a:prstGeom>
          <a:noFill/>
        </p:spPr>
        <p:txBody>
          <a:bodyPr wrap="square" rtlCol="0">
            <a:spAutoFit/>
          </a:bodyPr>
          <a:lstStyle/>
          <a:p>
            <a:pPr algn="ctr"/>
            <a:r>
              <a:rPr lang="en-GB" sz="4400" b="1" dirty="0">
                <a:latin typeface="Segoe UI Light" panose="020B0502040204020203" pitchFamily="34" charset="0"/>
                <a:cs typeface="Segoe UI Light" panose="020B0502040204020203" pitchFamily="34" charset="0"/>
              </a:rPr>
              <a:t>Expert systems</a:t>
            </a:r>
            <a:endParaRPr lang="en-GB" sz="4000" dirty="0">
              <a:latin typeface="Segoe UI Light" panose="020B0502040204020203" pitchFamily="34" charset="0"/>
              <a:cs typeface="Segoe UI Light" panose="020B0502040204020203" pitchFamily="34" charset="0"/>
            </a:endParaRPr>
          </a:p>
        </p:txBody>
      </p:sp>
      <p:pic>
        <p:nvPicPr>
          <p:cNvPr id="3076" name="Picture 4" descr="Related image">
            <a:extLst>
              <a:ext uri="{FF2B5EF4-FFF2-40B4-BE49-F238E27FC236}">
                <a16:creationId xmlns:a16="http://schemas.microsoft.com/office/drawing/2014/main" id="{43091DA6-2369-4EB8-8F89-DBD276DB3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913"/>
            <a:ext cx="12192000" cy="647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301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ccent Color">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dirty="0" smtClean="0">
            <a:solidFill>
              <a:srgbClr val="0072C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atis Slide Template.potx" id="{AAD682A2-7E95-4C5A-B92E-67D8383ECA79}" vid="{90475019-12C8-4EBB-B516-D8451C29C7A5}"/>
    </a:ext>
  </a:extLst>
</a:theme>
</file>

<file path=ppt/theme/theme2.xml><?xml version="1.0" encoding="utf-8"?>
<a:theme xmlns:a="http://schemas.openxmlformats.org/drawingml/2006/main" name="1_Adati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txDef>
      <a:spPr>
        <a:noFill/>
      </a:spPr>
      <a:bodyPr wrap="square" rtlCol="0">
        <a:spAutoFit/>
      </a:bodyPr>
      <a:lstStyle>
        <a:defPPr>
          <a:defRPr sz="12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datis Slide Template.potx" id="{AAD682A2-7E95-4C5A-B92E-67D8383ECA79}" vid="{32ECD3AA-88AD-4654-836A-C6C3BB33A47B}"/>
    </a:ext>
  </a:extLst>
</a:theme>
</file>

<file path=ppt/theme/theme3.xml><?xml version="1.0" encoding="utf-8"?>
<a:theme xmlns:a="http://schemas.openxmlformats.org/drawingml/2006/main" name="1_Blank Accent Color">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A5CE8462-307E-495F-8441-B96D9E45EA07}" vid="{13272E3B-9BB3-41FF-9570-33DA05CA061C}"/>
    </a:ext>
  </a:extLst>
</a:theme>
</file>

<file path=ppt/theme/theme4.xml><?xml version="1.0" encoding="utf-8"?>
<a:theme xmlns:a="http://schemas.openxmlformats.org/drawingml/2006/main" name="1_Face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txDef>
      <a:spPr>
        <a:noFill/>
      </a:spPr>
      <a:bodyPr wrap="square" rtlCol="0">
        <a:spAutoFit/>
      </a:bodyPr>
      <a:lstStyle>
        <a:defPPr>
          <a:defRPr sz="12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datis Template.pptx" id="{AB0E5CB9-EB13-444C-A904-8E481478B22B}" vid="{18670970-E85D-4B4F-ABD4-A09CF05252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4.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5.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6.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7.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8.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9.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F3A86575F05E41AC53005D36C6D02B" ma:contentTypeVersion="2" ma:contentTypeDescription="Create a new document." ma:contentTypeScope="" ma:versionID="b0d43ee3f24f0db0f3dacd27fe897b4f">
  <xsd:schema xmlns:xsd="http://www.w3.org/2001/XMLSchema" xmlns:xs="http://www.w3.org/2001/XMLSchema" xmlns:p="http://schemas.microsoft.com/office/2006/metadata/properties" xmlns:ns2="8ec32435-9101-4c97-8a3c-ccfc4b09d27a" xmlns:ns3="59dd4d79-eaed-405c-a9be-4de5bf999382" targetNamespace="http://schemas.microsoft.com/office/2006/metadata/properties" ma:root="true" ma:fieldsID="386b94a3ba1bb4ea6636a9ef587682f8" ns2:_="" ns3:_="">
    <xsd:import namespace="8ec32435-9101-4c97-8a3c-ccfc4b09d27a"/>
    <xsd:import namespace="59dd4d79-eaed-405c-a9be-4de5bf999382"/>
    <xsd:element name="properties">
      <xsd:complexType>
        <xsd:sequence>
          <xsd:element name="documentManagement">
            <xsd:complexType>
              <xsd:all>
                <xsd:element ref="ns2: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c32435-9101-4c97-8a3c-ccfc4b09d27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dd4d79-eaed-405c-a9be-4de5bf999382"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CA85AF-B6F2-4D7F-B372-B3030B8C3400}">
  <ds:schemaRefs>
    <ds:schemaRef ds:uri="http://schemas.microsoft.com/sharepoint/v3/contenttype/forms"/>
  </ds:schemaRefs>
</ds:datastoreItem>
</file>

<file path=customXml/itemProps2.xml><?xml version="1.0" encoding="utf-8"?>
<ds:datastoreItem xmlns:ds="http://schemas.openxmlformats.org/officeDocument/2006/customXml" ds:itemID="{21A83BA9-7055-4F66-92EF-CBB299B8E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c32435-9101-4c97-8a3c-ccfc4b09d27a"/>
    <ds:schemaRef ds:uri="59dd4d79-eaed-405c-a9be-4de5bf9993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D9DEFF-6267-414D-9F4B-59C7F6E64999}">
  <ds:schemaRefs>
    <ds:schemaRef ds:uri="http://purl.org/dc/dcmitype/"/>
    <ds:schemaRef ds:uri="8ec32435-9101-4c97-8a3c-ccfc4b09d27a"/>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59dd4d79-eaed-405c-a9be-4de5bf99938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Adatis%20Slide%20Template</Template>
  <TotalTime>13887</TotalTime>
  <Words>1511</Words>
  <Application>Microsoft Office PowerPoint</Application>
  <PresentationFormat>Widescreen</PresentationFormat>
  <Paragraphs>326</Paragraphs>
  <Slides>34</Slides>
  <Notes>32</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Arial</vt:lpstr>
      <vt:lpstr>Calibri</vt:lpstr>
      <vt:lpstr>Courier New</vt:lpstr>
      <vt:lpstr>Segoe UI</vt:lpstr>
      <vt:lpstr>Segoe UI Light</vt:lpstr>
      <vt:lpstr>Trebuchet MS</vt:lpstr>
      <vt:lpstr>Wingdings</vt:lpstr>
      <vt:lpstr>Wingdings 3</vt:lpstr>
      <vt:lpstr>Blank Accent Color</vt:lpstr>
      <vt:lpstr>1_Adatis</vt:lpstr>
      <vt:lpstr>1_Blank Accent Color</vt:lpstr>
      <vt:lpstr>1_Facet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Whiteley</dc:creator>
  <cp:lastModifiedBy>Terry Mccann</cp:lastModifiedBy>
  <cp:revision>242</cp:revision>
  <cp:lastPrinted>2014-10-02T16:18:04Z</cp:lastPrinted>
  <dcterms:created xsi:type="dcterms:W3CDTF">2017-06-18T17:56:54Z</dcterms:created>
  <dcterms:modified xsi:type="dcterms:W3CDTF">2018-10-16T09:11:11Z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0x01010060F3A86575F05E41AC53005D36C6D02B</vt:lpwstr>
  </property>
  <property fmtid="{D5CDD505-2E9C-101B-9397-08002B2CF9AE}" pid="3" name="Tfs.IsStoryboard">
    <vt:bool>true</vt:bool>
  </property>
</Properties>
</file>